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87" r:id="rId6"/>
    <p:sldId id="261" r:id="rId7"/>
    <p:sldId id="265" r:id="rId8"/>
    <p:sldId id="263" r:id="rId9"/>
    <p:sldId id="270" r:id="rId10"/>
    <p:sldId id="262" r:id="rId11"/>
    <p:sldId id="273" r:id="rId12"/>
    <p:sldId id="264" r:id="rId13"/>
    <p:sldId id="281" r:id="rId14"/>
    <p:sldId id="279" r:id="rId15"/>
    <p:sldId id="276" r:id="rId16"/>
    <p:sldId id="286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Bebas Neue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Teko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980"/>
    <a:srgbClr val="ED9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2FE0A4-6D4B-46BB-9962-99F5B719AEFF}">
  <a:tblStyle styleId="{732FE0A4-6D4B-46BB-9962-99F5B719AE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E2BC80-9611-4F93-B097-80BFD2EF67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isel Velacanto" userId="612250458d80bc3e" providerId="LiveId" clId="{4DB480DE-AABA-4BFF-85C3-88CE02CBCB0E}"/>
    <pc:docChg chg="undo custSel addSld modSld sldOrd">
      <pc:chgData name="Yarisel Velacanto" userId="612250458d80bc3e" providerId="LiveId" clId="{4DB480DE-AABA-4BFF-85C3-88CE02CBCB0E}" dt="2024-10-08T17:46:33.391" v="81" actId="113"/>
      <pc:docMkLst>
        <pc:docMk/>
      </pc:docMkLst>
      <pc:sldChg chg="modSp mod">
        <pc:chgData name="Yarisel Velacanto" userId="612250458d80bc3e" providerId="LiveId" clId="{4DB480DE-AABA-4BFF-85C3-88CE02CBCB0E}" dt="2024-10-08T16:59:33.882" v="7" actId="20577"/>
        <pc:sldMkLst>
          <pc:docMk/>
          <pc:sldMk cId="0" sldId="261"/>
        </pc:sldMkLst>
        <pc:spChg chg="mod">
          <ac:chgData name="Yarisel Velacanto" userId="612250458d80bc3e" providerId="LiveId" clId="{4DB480DE-AABA-4BFF-85C3-88CE02CBCB0E}" dt="2024-10-08T16:59:33.882" v="7" actId="20577"/>
          <ac:spMkLst>
            <pc:docMk/>
            <pc:sldMk cId="0" sldId="261"/>
            <ac:spMk id="2" creationId="{A21EE9FB-2F86-48D3-ABEB-536C5FB53074}"/>
          </ac:spMkLst>
        </pc:spChg>
      </pc:sldChg>
      <pc:sldChg chg="delSp modSp add mod ord">
        <pc:chgData name="Yarisel Velacanto" userId="612250458d80bc3e" providerId="LiveId" clId="{4DB480DE-AABA-4BFF-85C3-88CE02CBCB0E}" dt="2024-10-08T17:46:33.391" v="81" actId="113"/>
        <pc:sldMkLst>
          <pc:docMk/>
          <pc:sldMk cId="1774500492" sldId="287"/>
        </pc:sldMkLst>
        <pc:spChg chg="mod">
          <ac:chgData name="Yarisel Velacanto" userId="612250458d80bc3e" providerId="LiveId" clId="{4DB480DE-AABA-4BFF-85C3-88CE02CBCB0E}" dt="2024-10-08T17:46:33.391" v="81" actId="113"/>
          <ac:spMkLst>
            <pc:docMk/>
            <pc:sldMk cId="1774500492" sldId="287"/>
            <ac:spMk id="2" creationId="{A21EE9FB-2F86-48D3-ABEB-536C5FB53074}"/>
          </ac:spMkLst>
        </pc:spChg>
        <pc:spChg chg="del">
          <ac:chgData name="Yarisel Velacanto" userId="612250458d80bc3e" providerId="LiveId" clId="{4DB480DE-AABA-4BFF-85C3-88CE02CBCB0E}" dt="2024-10-08T17:04:45.245" v="67" actId="478"/>
          <ac:spMkLst>
            <pc:docMk/>
            <pc:sldMk cId="1774500492" sldId="287"/>
            <ac:spMk id="4" creationId="{28B568FB-3A0D-43CB-8D81-632D5FE84E40}"/>
          </ac:spMkLst>
        </pc:spChg>
        <pc:spChg chg="del">
          <ac:chgData name="Yarisel Velacanto" userId="612250458d80bc3e" providerId="LiveId" clId="{4DB480DE-AABA-4BFF-85C3-88CE02CBCB0E}" dt="2024-10-08T17:04:42.283" v="66" actId="478"/>
          <ac:spMkLst>
            <pc:docMk/>
            <pc:sldMk cId="1774500492" sldId="287"/>
            <ac:spMk id="6" creationId="{0B2AEFCE-8069-4DFC-9996-2F5947AD810F}"/>
          </ac:spMkLst>
        </pc:spChg>
        <pc:spChg chg="mod">
          <ac:chgData name="Yarisel Velacanto" userId="612250458d80bc3e" providerId="LiveId" clId="{4DB480DE-AABA-4BFF-85C3-88CE02CBCB0E}" dt="2024-10-08T17:09:04.945" v="72" actId="1076"/>
          <ac:spMkLst>
            <pc:docMk/>
            <pc:sldMk cId="1774500492" sldId="287"/>
            <ac:spMk id="8" creationId="{01D824DF-19C1-44E1-A6FE-223B46F600C1}"/>
          </ac:spMkLst>
        </pc:spChg>
        <pc:picChg chg="mod">
          <ac:chgData name="Yarisel Velacanto" userId="612250458d80bc3e" providerId="LiveId" clId="{4DB480DE-AABA-4BFF-85C3-88CE02CBCB0E}" dt="2024-10-08T17:09:15.105" v="73" actId="14100"/>
          <ac:picMkLst>
            <pc:docMk/>
            <pc:sldMk cId="1774500492" sldId="287"/>
            <ac:picMk id="10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0c9bbfca6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0c9bbfca6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01269ec13c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01269ec13c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0c9bbfca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0c9bbfca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0c9bbfca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0c9bbfca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01269ec13c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01269ec13c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033d4e82d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033d4e82d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d3d7afb39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d3d7afb39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0c9bbfca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0c9bbfca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d3d7afb3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d3d7afb3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6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d3d7afb3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d3d7afb3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0c9bbfca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0c9bbfca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0c9bbfca6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0c9bbfca6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0c9bbfca6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0c9bbfca6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10" name="Google Shape;10;p2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671156" y="4624993"/>
            <a:ext cx="514672" cy="514556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20" name="Google Shape;20;p2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2426650" y="1330950"/>
            <a:ext cx="42906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2426750" y="3403050"/>
            <a:ext cx="4290600" cy="4095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7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265" name="Google Shape;265;p17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7"/>
          <p:cNvSpPr/>
          <p:nvPr/>
        </p:nvSpPr>
        <p:spPr>
          <a:xfrm>
            <a:off x="72223" y="4441615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7"/>
          <p:cNvSpPr/>
          <p:nvPr/>
        </p:nvSpPr>
        <p:spPr>
          <a:xfrm>
            <a:off x="8716869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7"/>
          <p:cNvGrpSpPr/>
          <p:nvPr/>
        </p:nvGrpSpPr>
        <p:grpSpPr>
          <a:xfrm>
            <a:off x="7017301" y="6318"/>
            <a:ext cx="932706" cy="621774"/>
            <a:chOff x="1442038" y="1107539"/>
            <a:chExt cx="735921" cy="493393"/>
          </a:xfrm>
        </p:grpSpPr>
        <p:sp>
          <p:nvSpPr>
            <p:cNvPr id="274" name="Google Shape;274;p17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4716000" y="2417050"/>
            <a:ext cx="371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title" idx="2" hasCustomPrompt="1"/>
          </p:nvPr>
        </p:nvSpPr>
        <p:spPr>
          <a:xfrm>
            <a:off x="7244400" y="1191100"/>
            <a:ext cx="1184100" cy="1179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9" name="Google Shape;279;p17"/>
          <p:cNvSpPr txBox="1">
            <a:spLocks noGrp="1"/>
          </p:cNvSpPr>
          <p:nvPr>
            <p:ph type="subTitle" idx="1"/>
          </p:nvPr>
        </p:nvSpPr>
        <p:spPr>
          <a:xfrm>
            <a:off x="4716000" y="3411250"/>
            <a:ext cx="37125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9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309" name="Google Shape;309;p19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9"/>
          <p:cNvSpPr/>
          <p:nvPr/>
        </p:nvSpPr>
        <p:spPr>
          <a:xfrm>
            <a:off x="152323" y="4243215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4822272" y="4770846"/>
            <a:ext cx="1678117" cy="155454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9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320" name="Google Shape;320;p19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19"/>
          <p:cNvGrpSpPr/>
          <p:nvPr/>
        </p:nvGrpSpPr>
        <p:grpSpPr>
          <a:xfrm>
            <a:off x="1779161" y="4545732"/>
            <a:ext cx="593041" cy="155445"/>
            <a:chOff x="1447343" y="1933009"/>
            <a:chExt cx="942682" cy="245181"/>
          </a:xfrm>
        </p:grpSpPr>
        <p:sp>
          <p:nvSpPr>
            <p:cNvPr id="324" name="Google Shape;324;p19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19"/>
          <p:cNvSpPr txBox="1">
            <a:spLocks noGrp="1"/>
          </p:cNvSpPr>
          <p:nvPr>
            <p:ph type="subTitle" idx="1"/>
          </p:nvPr>
        </p:nvSpPr>
        <p:spPr>
          <a:xfrm>
            <a:off x="4497929" y="2837075"/>
            <a:ext cx="35031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subTitle" idx="2"/>
          </p:nvPr>
        </p:nvSpPr>
        <p:spPr>
          <a:xfrm>
            <a:off x="4497925" y="1217125"/>
            <a:ext cx="3503100" cy="15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>
            <a:off x="8424008" y="1790488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322383" y="3946138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353162" y="2817976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20"/>
          <p:cNvGrpSpPr/>
          <p:nvPr/>
        </p:nvGrpSpPr>
        <p:grpSpPr>
          <a:xfrm>
            <a:off x="-469733" y="1112600"/>
            <a:ext cx="998410" cy="923544"/>
            <a:chOff x="2506538" y="1118529"/>
            <a:chExt cx="507064" cy="468994"/>
          </a:xfrm>
        </p:grpSpPr>
        <p:sp>
          <p:nvSpPr>
            <p:cNvPr id="333" name="Google Shape;333;p20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0"/>
          <p:cNvSpPr/>
          <p:nvPr/>
        </p:nvSpPr>
        <p:spPr>
          <a:xfrm>
            <a:off x="8337300" y="489051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2326127" y="192137"/>
            <a:ext cx="1682949" cy="155449"/>
          </a:xfrm>
          <a:custGeom>
            <a:avLst/>
            <a:gdLst/>
            <a:ahLst/>
            <a:cxnLst/>
            <a:rect l="l" t="t" r="r" b="b"/>
            <a:pathLst>
              <a:path w="52229" h="4768" extrusionOk="0">
                <a:moveTo>
                  <a:pt x="0" y="0"/>
                </a:moveTo>
                <a:lnTo>
                  <a:pt x="52229" y="0"/>
                </a:lnTo>
                <a:lnTo>
                  <a:pt x="52229" y="4768"/>
                </a:lnTo>
                <a:lnTo>
                  <a:pt x="0" y="476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8552119" y="29845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1453869" y="44674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461030" y="4709733"/>
            <a:ext cx="2723273" cy="155452"/>
            <a:chOff x="2434537" y="2460245"/>
            <a:chExt cx="2020532" cy="113510"/>
          </a:xfrm>
        </p:grpSpPr>
        <p:sp>
          <p:nvSpPr>
            <p:cNvPr id="343" name="Google Shape;343;p20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/>
          <p:nvPr/>
        </p:nvSpPr>
        <p:spPr>
          <a:xfrm>
            <a:off x="6115774" y="1726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>
            <a:off x="464075" y="277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8254087" y="36523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2449409" y="470979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2449330" y="122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76206" y="1529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8171569" y="4093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6563970" y="432223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8428895" y="228548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2"/>
          <p:cNvGrpSpPr/>
          <p:nvPr/>
        </p:nvGrpSpPr>
        <p:grpSpPr>
          <a:xfrm>
            <a:off x="278217" y="3992025"/>
            <a:ext cx="998410" cy="923544"/>
            <a:chOff x="2506538" y="1118529"/>
            <a:chExt cx="507064" cy="468994"/>
          </a:xfrm>
        </p:grpSpPr>
        <p:sp>
          <p:nvSpPr>
            <p:cNvPr id="378" name="Google Shape;378;p22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1221738" y="2044500"/>
            <a:ext cx="2907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/>
          <p:nvPr/>
        </p:nvSpPr>
        <p:spPr>
          <a:xfrm>
            <a:off x="6115774" y="1726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464075" y="277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8254087" y="36523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2449409" y="4709796"/>
            <a:ext cx="1678117" cy="155454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2449330" y="122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76206" y="1529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8171569" y="4093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6563970" y="432223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8428895" y="2285489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4"/>
          <p:cNvGrpSpPr/>
          <p:nvPr/>
        </p:nvGrpSpPr>
        <p:grpSpPr>
          <a:xfrm>
            <a:off x="278217" y="3992025"/>
            <a:ext cx="998410" cy="923544"/>
            <a:chOff x="2506538" y="1118529"/>
            <a:chExt cx="507064" cy="468994"/>
          </a:xfrm>
        </p:grpSpPr>
        <p:sp>
          <p:nvSpPr>
            <p:cNvPr id="410" name="Google Shape;410;p24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4"/>
          <p:cNvSpPr txBox="1">
            <a:spLocks noGrp="1"/>
          </p:cNvSpPr>
          <p:nvPr>
            <p:ph type="subTitle" idx="1"/>
          </p:nvPr>
        </p:nvSpPr>
        <p:spPr>
          <a:xfrm>
            <a:off x="1095513" y="1796850"/>
            <a:ext cx="3066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subTitle" idx="2"/>
          </p:nvPr>
        </p:nvSpPr>
        <p:spPr>
          <a:xfrm>
            <a:off x="1095513" y="2323052"/>
            <a:ext cx="30669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4"/>
          <p:cNvSpPr>
            <a:spLocks noGrp="1"/>
          </p:cNvSpPr>
          <p:nvPr>
            <p:ph type="pic" idx="3"/>
          </p:nvPr>
        </p:nvSpPr>
        <p:spPr>
          <a:xfrm>
            <a:off x="4352788" y="1676400"/>
            <a:ext cx="3695700" cy="200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720000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2"/>
          </p:nvPr>
        </p:nvSpPr>
        <p:spPr>
          <a:xfrm>
            <a:off x="720000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subTitle" idx="3"/>
          </p:nvPr>
        </p:nvSpPr>
        <p:spPr>
          <a:xfrm>
            <a:off x="3357354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5994708" y="2950299"/>
            <a:ext cx="24342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subTitle" idx="5"/>
          </p:nvPr>
        </p:nvSpPr>
        <p:spPr>
          <a:xfrm>
            <a:off x="3357354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6"/>
          </p:nvPr>
        </p:nvSpPr>
        <p:spPr>
          <a:xfrm>
            <a:off x="5994708" y="2424100"/>
            <a:ext cx="2434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60" name="Google Shape;460;p27"/>
          <p:cNvGrpSpPr/>
          <p:nvPr/>
        </p:nvGrpSpPr>
        <p:grpSpPr>
          <a:xfrm>
            <a:off x="194005" y="4680658"/>
            <a:ext cx="2723273" cy="155452"/>
            <a:chOff x="2434537" y="2460245"/>
            <a:chExt cx="2020532" cy="113510"/>
          </a:xfrm>
        </p:grpSpPr>
        <p:sp>
          <p:nvSpPr>
            <p:cNvPr id="461" name="Google Shape;461;p27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7"/>
          <p:cNvSpPr/>
          <p:nvPr/>
        </p:nvSpPr>
        <p:spPr>
          <a:xfrm>
            <a:off x="157137" y="70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7"/>
          <p:cNvGrpSpPr/>
          <p:nvPr/>
        </p:nvGrpSpPr>
        <p:grpSpPr>
          <a:xfrm>
            <a:off x="8320598" y="930782"/>
            <a:ext cx="593041" cy="155445"/>
            <a:chOff x="1447343" y="1933009"/>
            <a:chExt cx="942682" cy="245181"/>
          </a:xfrm>
        </p:grpSpPr>
        <p:sp>
          <p:nvSpPr>
            <p:cNvPr id="465" name="Google Shape;465;p27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7"/>
          <p:cNvSpPr/>
          <p:nvPr/>
        </p:nvSpPr>
        <p:spPr>
          <a:xfrm>
            <a:off x="5660284" y="9857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50819" y="3523856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5755206" y="438106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8576944" y="16438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-250167" y="21558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8719371" y="3072963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7915117" y="4028700"/>
            <a:ext cx="998410" cy="923544"/>
            <a:chOff x="2506538" y="1118529"/>
            <a:chExt cx="507064" cy="468994"/>
          </a:xfrm>
        </p:grpSpPr>
        <p:sp>
          <p:nvSpPr>
            <p:cNvPr id="474" name="Google Shape;474;p27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2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720" name="Google Shape;720;p32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2"/>
          <p:cNvSpPr/>
          <p:nvPr/>
        </p:nvSpPr>
        <p:spPr>
          <a:xfrm>
            <a:off x="350585" y="4322353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2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731" name="Google Shape;731;p32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33"/>
          <p:cNvGrpSpPr/>
          <p:nvPr/>
        </p:nvGrpSpPr>
        <p:grpSpPr>
          <a:xfrm>
            <a:off x="194005" y="4680658"/>
            <a:ext cx="2723273" cy="155452"/>
            <a:chOff x="2434537" y="2460245"/>
            <a:chExt cx="2020532" cy="113510"/>
          </a:xfrm>
        </p:grpSpPr>
        <p:sp>
          <p:nvSpPr>
            <p:cNvPr id="736" name="Google Shape;736;p33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33"/>
          <p:cNvSpPr/>
          <p:nvPr/>
        </p:nvSpPr>
        <p:spPr>
          <a:xfrm>
            <a:off x="665512" y="2486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33"/>
          <p:cNvGrpSpPr/>
          <p:nvPr/>
        </p:nvGrpSpPr>
        <p:grpSpPr>
          <a:xfrm>
            <a:off x="7253798" y="382582"/>
            <a:ext cx="593041" cy="155445"/>
            <a:chOff x="1447343" y="1933009"/>
            <a:chExt cx="942682" cy="245181"/>
          </a:xfrm>
        </p:grpSpPr>
        <p:sp>
          <p:nvSpPr>
            <p:cNvPr id="740" name="Google Shape;740;p33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33"/>
          <p:cNvSpPr/>
          <p:nvPr/>
        </p:nvSpPr>
        <p:spPr>
          <a:xfrm>
            <a:off x="2269384" y="15572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436819" y="3523856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/>
          <p:nvPr/>
        </p:nvSpPr>
        <p:spPr>
          <a:xfrm>
            <a:off x="5755206" y="438106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3"/>
          <p:cNvSpPr/>
          <p:nvPr/>
        </p:nvSpPr>
        <p:spPr>
          <a:xfrm>
            <a:off x="8329294" y="14343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-135867" y="17748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"/>
          <p:cNvSpPr/>
          <p:nvPr/>
        </p:nvSpPr>
        <p:spPr>
          <a:xfrm>
            <a:off x="8428896" y="2996763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33"/>
          <p:cNvGrpSpPr/>
          <p:nvPr/>
        </p:nvGrpSpPr>
        <p:grpSpPr>
          <a:xfrm>
            <a:off x="7762717" y="3952500"/>
            <a:ext cx="998410" cy="923544"/>
            <a:chOff x="2506538" y="1118529"/>
            <a:chExt cx="507064" cy="468994"/>
          </a:xfrm>
        </p:grpSpPr>
        <p:sp>
          <p:nvSpPr>
            <p:cNvPr id="749" name="Google Shape;749;p33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96525" y="2417050"/>
            <a:ext cx="496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989400" y="1191100"/>
            <a:ext cx="1184100" cy="1179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096525" y="3411250"/>
            <a:ext cx="49698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6527249" y="1223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464075" y="27739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428912" y="347614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459284" y="473552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34305" y="122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579256" y="209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600306" y="3076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278345" y="390217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262470" y="174652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-572858" y="999750"/>
            <a:ext cx="998410" cy="923544"/>
            <a:chOff x="2506538" y="1118529"/>
            <a:chExt cx="507064" cy="468994"/>
          </a:xfrm>
        </p:grpSpPr>
        <p:sp>
          <p:nvSpPr>
            <p:cNvPr id="39" name="Google Shape;39;p3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19500" y="1408925"/>
            <a:ext cx="4276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719500" y="1963975"/>
            <a:ext cx="4276800" cy="18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4" name="Google Shape;104;p7"/>
          <p:cNvGrpSpPr/>
          <p:nvPr/>
        </p:nvGrpSpPr>
        <p:grpSpPr>
          <a:xfrm>
            <a:off x="1119530" y="275608"/>
            <a:ext cx="2723273" cy="155452"/>
            <a:chOff x="2434537" y="2460245"/>
            <a:chExt cx="2020532" cy="113510"/>
          </a:xfrm>
        </p:grpSpPr>
        <p:sp>
          <p:nvSpPr>
            <p:cNvPr id="105" name="Google Shape;105;p7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7"/>
          <p:cNvSpPr/>
          <p:nvPr/>
        </p:nvSpPr>
        <p:spPr>
          <a:xfrm>
            <a:off x="152323" y="4243215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455709" y="4261691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332784" y="1173566"/>
            <a:ext cx="303767" cy="44803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4822272" y="477084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471994" y="32273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671156" y="46249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186344" y="28884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8614745" y="106076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7017301" y="-69882"/>
            <a:ext cx="932706" cy="621774"/>
            <a:chOff x="1442038" y="1107539"/>
            <a:chExt cx="735921" cy="493393"/>
          </a:xfrm>
        </p:grpSpPr>
        <p:sp>
          <p:nvSpPr>
            <p:cNvPr id="116" name="Google Shape;116;p7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1779161" y="4545732"/>
            <a:ext cx="593041" cy="155445"/>
            <a:chOff x="1447343" y="1933009"/>
            <a:chExt cx="942682" cy="245181"/>
          </a:xfrm>
        </p:grpSpPr>
        <p:sp>
          <p:nvSpPr>
            <p:cNvPr id="120" name="Google Shape;120;p7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3331650" y="1610375"/>
            <a:ext cx="50973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subTitle" idx="1"/>
          </p:nvPr>
        </p:nvSpPr>
        <p:spPr>
          <a:xfrm>
            <a:off x="3331650" y="3121525"/>
            <a:ext cx="50973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2144461" y="2006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8428950" y="17357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3675084" y="36529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4715367" y="4563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00419" y="42112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171569" y="408131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142545" y="403597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466332" y="759114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2930225" y="1169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206067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 hasCustomPrompt="1"/>
          </p:nvPr>
        </p:nvSpPr>
        <p:spPr>
          <a:xfrm>
            <a:off x="5616475" y="1169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4"/>
          </p:nvPr>
        </p:nvSpPr>
        <p:spPr>
          <a:xfrm>
            <a:off x="474692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10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7175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 hasCustomPrompt="1"/>
          </p:nvPr>
        </p:nvSpPr>
        <p:spPr>
          <a:xfrm>
            <a:off x="427335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340380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2060675" y="177232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3"/>
          </p:nvPr>
        </p:nvSpPr>
        <p:spPr>
          <a:xfrm>
            <a:off x="4746925" y="177232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71755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340380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6" hasCustomPrompt="1"/>
          </p:nvPr>
        </p:nvSpPr>
        <p:spPr>
          <a:xfrm>
            <a:off x="6959600" y="2806653"/>
            <a:ext cx="597300" cy="593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7"/>
          </p:nvPr>
        </p:nvSpPr>
        <p:spPr>
          <a:xfrm>
            <a:off x="60900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8"/>
          </p:nvPr>
        </p:nvSpPr>
        <p:spPr>
          <a:xfrm>
            <a:off x="6090050" y="3406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0" name="Google Shape;200;p13"/>
          <p:cNvGrpSpPr/>
          <p:nvPr/>
        </p:nvGrpSpPr>
        <p:grpSpPr>
          <a:xfrm>
            <a:off x="1316930" y="4775833"/>
            <a:ext cx="2723273" cy="155452"/>
            <a:chOff x="2434537" y="2460245"/>
            <a:chExt cx="2020532" cy="113510"/>
          </a:xfrm>
        </p:grpSpPr>
        <p:sp>
          <p:nvSpPr>
            <p:cNvPr id="201" name="Google Shape;201;p13"/>
            <p:cNvSpPr/>
            <p:nvPr/>
          </p:nvSpPr>
          <p:spPr>
            <a:xfrm>
              <a:off x="2675549" y="2460245"/>
              <a:ext cx="1779520" cy="113510"/>
            </a:xfrm>
            <a:custGeom>
              <a:avLst/>
              <a:gdLst/>
              <a:ahLst/>
              <a:cxnLst/>
              <a:rect l="l" t="t" r="r" b="b"/>
              <a:pathLst>
                <a:path w="61047" h="3894" extrusionOk="0">
                  <a:moveTo>
                    <a:pt x="1" y="0"/>
                  </a:moveTo>
                  <a:lnTo>
                    <a:pt x="61046" y="0"/>
                  </a:lnTo>
                  <a:lnTo>
                    <a:pt x="61046" y="3893"/>
                  </a:lnTo>
                  <a:lnTo>
                    <a:pt x="1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2434537" y="2460245"/>
              <a:ext cx="127473" cy="113510"/>
            </a:xfrm>
            <a:custGeom>
              <a:avLst/>
              <a:gdLst/>
              <a:ahLst/>
              <a:cxnLst/>
              <a:rect l="l" t="t" r="r" b="b"/>
              <a:pathLst>
                <a:path w="4373" h="3894" extrusionOk="0">
                  <a:moveTo>
                    <a:pt x="0" y="0"/>
                  </a:moveTo>
                  <a:lnTo>
                    <a:pt x="4372" y="0"/>
                  </a:lnTo>
                  <a:lnTo>
                    <a:pt x="4372" y="3893"/>
                  </a:lnTo>
                  <a:lnTo>
                    <a:pt x="0" y="3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3"/>
          <p:cNvSpPr/>
          <p:nvPr/>
        </p:nvSpPr>
        <p:spPr>
          <a:xfrm>
            <a:off x="8714273" y="3245403"/>
            <a:ext cx="615389" cy="484617"/>
          </a:xfrm>
          <a:custGeom>
            <a:avLst/>
            <a:gdLst/>
            <a:ahLst/>
            <a:cxnLst/>
            <a:rect l="l" t="t" r="r" b="b"/>
            <a:pathLst>
              <a:path w="17961" h="14100" extrusionOk="0">
                <a:moveTo>
                  <a:pt x="0" y="0"/>
                </a:moveTo>
                <a:lnTo>
                  <a:pt x="9390" y="14100"/>
                </a:lnTo>
                <a:lnTo>
                  <a:pt x="17960" y="375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>
            <a:off x="5443836" y="234782"/>
            <a:ext cx="593041" cy="155445"/>
            <a:chOff x="1447343" y="1933009"/>
            <a:chExt cx="942682" cy="245181"/>
          </a:xfrm>
        </p:grpSpPr>
        <p:sp>
          <p:nvSpPr>
            <p:cNvPr id="205" name="Google Shape;205;p13"/>
            <p:cNvSpPr/>
            <p:nvPr/>
          </p:nvSpPr>
          <p:spPr>
            <a:xfrm>
              <a:off x="1807987" y="1933009"/>
              <a:ext cx="582038" cy="245181"/>
            </a:xfrm>
            <a:custGeom>
              <a:avLst/>
              <a:gdLst/>
              <a:ahLst/>
              <a:cxnLst/>
              <a:rect l="l" t="t" r="r" b="b"/>
              <a:pathLst>
                <a:path w="19967" h="8411" extrusionOk="0">
                  <a:moveTo>
                    <a:pt x="0" y="1"/>
                  </a:moveTo>
                  <a:lnTo>
                    <a:pt x="19967" y="1"/>
                  </a:lnTo>
                  <a:lnTo>
                    <a:pt x="19967" y="8411"/>
                  </a:lnTo>
                  <a:lnTo>
                    <a:pt x="0" y="84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447343" y="1996352"/>
              <a:ext cx="582038" cy="118378"/>
            </a:xfrm>
            <a:custGeom>
              <a:avLst/>
              <a:gdLst/>
              <a:ahLst/>
              <a:cxnLst/>
              <a:rect l="l" t="t" r="r" b="b"/>
              <a:pathLst>
                <a:path w="19967" h="4061" extrusionOk="0">
                  <a:moveTo>
                    <a:pt x="0" y="1"/>
                  </a:moveTo>
                  <a:lnTo>
                    <a:pt x="19966" y="1"/>
                  </a:lnTo>
                  <a:lnTo>
                    <a:pt x="19966" y="4061"/>
                  </a:lnTo>
                  <a:lnTo>
                    <a:pt x="0" y="40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3"/>
          <p:cNvSpPr/>
          <p:nvPr/>
        </p:nvSpPr>
        <p:spPr>
          <a:xfrm>
            <a:off x="5767002" y="4532262"/>
            <a:ext cx="1682944" cy="155443"/>
          </a:xfrm>
          <a:custGeom>
            <a:avLst/>
            <a:gdLst/>
            <a:ahLst/>
            <a:cxnLst/>
            <a:rect l="l" t="t" r="r" b="b"/>
            <a:pathLst>
              <a:path w="52229" h="4768" extrusionOk="0">
                <a:moveTo>
                  <a:pt x="0" y="0"/>
                </a:moveTo>
                <a:lnTo>
                  <a:pt x="52229" y="0"/>
                </a:lnTo>
                <a:lnTo>
                  <a:pt x="52229" y="4768"/>
                </a:lnTo>
                <a:lnTo>
                  <a:pt x="0" y="476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"/>
          <p:cNvSpPr/>
          <p:nvPr/>
        </p:nvSpPr>
        <p:spPr>
          <a:xfrm>
            <a:off x="176306" y="303679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"/>
          <p:cNvSpPr/>
          <p:nvPr/>
        </p:nvSpPr>
        <p:spPr>
          <a:xfrm>
            <a:off x="8286319" y="4199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147308" y="4398263"/>
            <a:ext cx="484647" cy="484620"/>
          </a:xfrm>
          <a:custGeom>
            <a:avLst/>
            <a:gdLst/>
            <a:ahLst/>
            <a:cxnLst/>
            <a:rect l="l" t="t" r="r" b="b"/>
            <a:pathLst>
              <a:path w="12635" h="12631" extrusionOk="0">
                <a:moveTo>
                  <a:pt x="6317" y="9321"/>
                </a:moveTo>
                <a:lnTo>
                  <a:pt x="9634" y="12630"/>
                </a:lnTo>
                <a:lnTo>
                  <a:pt x="12634" y="9633"/>
                </a:lnTo>
                <a:lnTo>
                  <a:pt x="9318" y="6317"/>
                </a:lnTo>
                <a:lnTo>
                  <a:pt x="12634" y="3005"/>
                </a:lnTo>
                <a:lnTo>
                  <a:pt x="9634" y="0"/>
                </a:lnTo>
                <a:lnTo>
                  <a:pt x="6317" y="3317"/>
                </a:lnTo>
                <a:lnTo>
                  <a:pt x="3001" y="0"/>
                </a:lnTo>
                <a:lnTo>
                  <a:pt x="1" y="3005"/>
                </a:lnTo>
                <a:lnTo>
                  <a:pt x="3313" y="6317"/>
                </a:lnTo>
                <a:lnTo>
                  <a:pt x="1" y="9633"/>
                </a:lnTo>
                <a:lnTo>
                  <a:pt x="3001" y="1263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>
            <a:off x="8361921" y="2002776"/>
            <a:ext cx="372134" cy="329192"/>
          </a:xfrm>
          <a:custGeom>
            <a:avLst/>
            <a:gdLst/>
            <a:ahLst/>
            <a:cxnLst/>
            <a:rect l="l" t="t" r="r" b="b"/>
            <a:pathLst>
              <a:path w="16238" h="14347" extrusionOk="0">
                <a:moveTo>
                  <a:pt x="16237" y="0"/>
                </a:moveTo>
                <a:lnTo>
                  <a:pt x="12424" y="7169"/>
                </a:lnTo>
                <a:lnTo>
                  <a:pt x="8603" y="14346"/>
                </a:lnTo>
                <a:lnTo>
                  <a:pt x="4300" y="7452"/>
                </a:lnTo>
                <a:lnTo>
                  <a:pt x="1" y="562"/>
                </a:lnTo>
                <a:lnTo>
                  <a:pt x="8121" y="27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-412199" y="1279418"/>
            <a:ext cx="932706" cy="621774"/>
            <a:chOff x="1442038" y="1107539"/>
            <a:chExt cx="735921" cy="493393"/>
          </a:xfrm>
        </p:grpSpPr>
        <p:sp>
          <p:nvSpPr>
            <p:cNvPr id="213" name="Google Shape;213;p13"/>
            <p:cNvSpPr/>
            <p:nvPr/>
          </p:nvSpPr>
          <p:spPr>
            <a:xfrm>
              <a:off x="1630289" y="1217843"/>
              <a:ext cx="387987" cy="261038"/>
            </a:xfrm>
            <a:custGeom>
              <a:avLst/>
              <a:gdLst/>
              <a:ahLst/>
              <a:cxnLst/>
              <a:rect l="l" t="t" r="r" b="b"/>
              <a:pathLst>
                <a:path w="13310" h="8955" extrusionOk="0">
                  <a:moveTo>
                    <a:pt x="12257" y="926"/>
                  </a:moveTo>
                  <a:cubicBezTo>
                    <a:pt x="12145" y="635"/>
                    <a:pt x="11898" y="399"/>
                    <a:pt x="11517" y="236"/>
                  </a:cubicBezTo>
                  <a:cubicBezTo>
                    <a:pt x="11419" y="196"/>
                    <a:pt x="11310" y="160"/>
                    <a:pt x="11194" y="127"/>
                  </a:cubicBezTo>
                  <a:cubicBezTo>
                    <a:pt x="11158" y="116"/>
                    <a:pt x="11118" y="109"/>
                    <a:pt x="11078" y="98"/>
                  </a:cubicBezTo>
                  <a:cubicBezTo>
                    <a:pt x="10994" y="80"/>
                    <a:pt x="10918" y="62"/>
                    <a:pt x="10831" y="51"/>
                  </a:cubicBezTo>
                  <a:cubicBezTo>
                    <a:pt x="10784" y="40"/>
                    <a:pt x="10730" y="37"/>
                    <a:pt x="10679" y="33"/>
                  </a:cubicBezTo>
                  <a:cubicBezTo>
                    <a:pt x="10595" y="22"/>
                    <a:pt x="10516" y="15"/>
                    <a:pt x="10428" y="8"/>
                  </a:cubicBezTo>
                  <a:cubicBezTo>
                    <a:pt x="10370" y="4"/>
                    <a:pt x="10312" y="4"/>
                    <a:pt x="10251" y="4"/>
                  </a:cubicBezTo>
                  <a:cubicBezTo>
                    <a:pt x="10204" y="4"/>
                    <a:pt x="10160" y="0"/>
                    <a:pt x="10113" y="0"/>
                  </a:cubicBezTo>
                  <a:cubicBezTo>
                    <a:pt x="10080" y="0"/>
                    <a:pt x="10044" y="4"/>
                    <a:pt x="10011" y="4"/>
                  </a:cubicBezTo>
                  <a:cubicBezTo>
                    <a:pt x="9921" y="4"/>
                    <a:pt x="9830" y="8"/>
                    <a:pt x="9735" y="15"/>
                  </a:cubicBezTo>
                  <a:cubicBezTo>
                    <a:pt x="9688" y="19"/>
                    <a:pt x="9645" y="15"/>
                    <a:pt x="9598" y="19"/>
                  </a:cubicBezTo>
                  <a:cubicBezTo>
                    <a:pt x="9561" y="22"/>
                    <a:pt x="9525" y="26"/>
                    <a:pt x="9496" y="26"/>
                  </a:cubicBezTo>
                  <a:cubicBezTo>
                    <a:pt x="9431" y="33"/>
                    <a:pt x="9362" y="40"/>
                    <a:pt x="9296" y="51"/>
                  </a:cubicBezTo>
                  <a:cubicBezTo>
                    <a:pt x="9246" y="55"/>
                    <a:pt x="9199" y="58"/>
                    <a:pt x="9151" y="62"/>
                  </a:cubicBezTo>
                  <a:cubicBezTo>
                    <a:pt x="9097" y="73"/>
                    <a:pt x="9042" y="80"/>
                    <a:pt x="8988" y="87"/>
                  </a:cubicBezTo>
                  <a:cubicBezTo>
                    <a:pt x="8934" y="95"/>
                    <a:pt x="8872" y="106"/>
                    <a:pt x="8818" y="113"/>
                  </a:cubicBezTo>
                  <a:lnTo>
                    <a:pt x="8723" y="127"/>
                  </a:lnTo>
                  <a:cubicBezTo>
                    <a:pt x="8625" y="146"/>
                    <a:pt x="8524" y="164"/>
                    <a:pt x="8426" y="185"/>
                  </a:cubicBezTo>
                  <a:cubicBezTo>
                    <a:pt x="8393" y="189"/>
                    <a:pt x="8360" y="200"/>
                    <a:pt x="8324" y="204"/>
                  </a:cubicBezTo>
                  <a:cubicBezTo>
                    <a:pt x="8317" y="204"/>
                    <a:pt x="8306" y="207"/>
                    <a:pt x="8299" y="207"/>
                  </a:cubicBezTo>
                  <a:cubicBezTo>
                    <a:pt x="8157" y="240"/>
                    <a:pt x="8016" y="273"/>
                    <a:pt x="7871" y="309"/>
                  </a:cubicBezTo>
                  <a:lnTo>
                    <a:pt x="7816" y="323"/>
                  </a:lnTo>
                  <a:cubicBezTo>
                    <a:pt x="7773" y="334"/>
                    <a:pt x="7725" y="345"/>
                    <a:pt x="7682" y="360"/>
                  </a:cubicBezTo>
                  <a:cubicBezTo>
                    <a:pt x="7598" y="381"/>
                    <a:pt x="7519" y="399"/>
                    <a:pt x="7435" y="425"/>
                  </a:cubicBezTo>
                  <a:cubicBezTo>
                    <a:pt x="7392" y="439"/>
                    <a:pt x="7341" y="458"/>
                    <a:pt x="7290" y="472"/>
                  </a:cubicBezTo>
                  <a:lnTo>
                    <a:pt x="7112" y="526"/>
                  </a:lnTo>
                  <a:lnTo>
                    <a:pt x="6978" y="566"/>
                  </a:lnTo>
                  <a:cubicBezTo>
                    <a:pt x="6895" y="595"/>
                    <a:pt x="6807" y="624"/>
                    <a:pt x="6728" y="653"/>
                  </a:cubicBezTo>
                  <a:lnTo>
                    <a:pt x="6564" y="708"/>
                  </a:lnTo>
                  <a:cubicBezTo>
                    <a:pt x="6546" y="715"/>
                    <a:pt x="6524" y="722"/>
                    <a:pt x="6506" y="730"/>
                  </a:cubicBezTo>
                  <a:cubicBezTo>
                    <a:pt x="6361" y="780"/>
                    <a:pt x="6220" y="839"/>
                    <a:pt x="6075" y="893"/>
                  </a:cubicBezTo>
                  <a:cubicBezTo>
                    <a:pt x="6053" y="904"/>
                    <a:pt x="6035" y="911"/>
                    <a:pt x="6013" y="915"/>
                  </a:cubicBezTo>
                  <a:cubicBezTo>
                    <a:pt x="6006" y="915"/>
                    <a:pt x="6006" y="915"/>
                    <a:pt x="6002" y="922"/>
                  </a:cubicBezTo>
                  <a:cubicBezTo>
                    <a:pt x="5821" y="995"/>
                    <a:pt x="5639" y="1071"/>
                    <a:pt x="5458" y="1147"/>
                  </a:cubicBezTo>
                  <a:cubicBezTo>
                    <a:pt x="5454" y="1151"/>
                    <a:pt x="5443" y="1151"/>
                    <a:pt x="5440" y="1158"/>
                  </a:cubicBezTo>
                  <a:cubicBezTo>
                    <a:pt x="5316" y="1212"/>
                    <a:pt x="5200" y="1270"/>
                    <a:pt x="5077" y="1325"/>
                  </a:cubicBezTo>
                  <a:cubicBezTo>
                    <a:pt x="5001" y="1361"/>
                    <a:pt x="4921" y="1394"/>
                    <a:pt x="4848" y="1430"/>
                  </a:cubicBezTo>
                  <a:cubicBezTo>
                    <a:pt x="4845" y="1430"/>
                    <a:pt x="4841" y="1434"/>
                    <a:pt x="4837" y="1434"/>
                  </a:cubicBezTo>
                  <a:cubicBezTo>
                    <a:pt x="4612" y="1542"/>
                    <a:pt x="4391" y="1658"/>
                    <a:pt x="4173" y="1778"/>
                  </a:cubicBezTo>
                  <a:cubicBezTo>
                    <a:pt x="4155" y="1785"/>
                    <a:pt x="4144" y="1796"/>
                    <a:pt x="4126" y="1804"/>
                  </a:cubicBezTo>
                  <a:cubicBezTo>
                    <a:pt x="4021" y="1865"/>
                    <a:pt x="3919" y="1923"/>
                    <a:pt x="3818" y="1981"/>
                  </a:cubicBezTo>
                  <a:cubicBezTo>
                    <a:pt x="3756" y="2018"/>
                    <a:pt x="3694" y="2050"/>
                    <a:pt x="3636" y="2087"/>
                  </a:cubicBezTo>
                  <a:cubicBezTo>
                    <a:pt x="3455" y="2195"/>
                    <a:pt x="3274" y="2304"/>
                    <a:pt x="3099" y="2420"/>
                  </a:cubicBezTo>
                  <a:cubicBezTo>
                    <a:pt x="3081" y="2435"/>
                    <a:pt x="3063" y="2446"/>
                    <a:pt x="3049" y="2457"/>
                  </a:cubicBezTo>
                  <a:cubicBezTo>
                    <a:pt x="3005" y="2489"/>
                    <a:pt x="2958" y="2522"/>
                    <a:pt x="2914" y="2547"/>
                  </a:cubicBezTo>
                  <a:cubicBezTo>
                    <a:pt x="2824" y="2613"/>
                    <a:pt x="2733" y="2671"/>
                    <a:pt x="2642" y="2736"/>
                  </a:cubicBezTo>
                  <a:cubicBezTo>
                    <a:pt x="2584" y="2776"/>
                    <a:pt x="2533" y="2816"/>
                    <a:pt x="2475" y="2856"/>
                  </a:cubicBezTo>
                  <a:cubicBezTo>
                    <a:pt x="2392" y="2917"/>
                    <a:pt x="2316" y="2976"/>
                    <a:pt x="2240" y="3034"/>
                  </a:cubicBezTo>
                  <a:cubicBezTo>
                    <a:pt x="2185" y="3074"/>
                    <a:pt x="2131" y="3121"/>
                    <a:pt x="2076" y="3161"/>
                  </a:cubicBezTo>
                  <a:cubicBezTo>
                    <a:pt x="2004" y="3219"/>
                    <a:pt x="1935" y="3273"/>
                    <a:pt x="1866" y="3335"/>
                  </a:cubicBezTo>
                  <a:cubicBezTo>
                    <a:pt x="1815" y="3378"/>
                    <a:pt x="1768" y="3418"/>
                    <a:pt x="1717" y="3465"/>
                  </a:cubicBezTo>
                  <a:cubicBezTo>
                    <a:pt x="1652" y="3520"/>
                    <a:pt x="1590" y="3578"/>
                    <a:pt x="1532" y="3632"/>
                  </a:cubicBezTo>
                  <a:cubicBezTo>
                    <a:pt x="1507" y="3654"/>
                    <a:pt x="1485" y="3672"/>
                    <a:pt x="1463" y="3698"/>
                  </a:cubicBezTo>
                  <a:cubicBezTo>
                    <a:pt x="1441" y="3716"/>
                    <a:pt x="1423" y="3737"/>
                    <a:pt x="1405" y="3756"/>
                  </a:cubicBezTo>
                  <a:cubicBezTo>
                    <a:pt x="1325" y="3832"/>
                    <a:pt x="1249" y="3904"/>
                    <a:pt x="1176" y="3981"/>
                  </a:cubicBezTo>
                  <a:cubicBezTo>
                    <a:pt x="1144" y="4017"/>
                    <a:pt x="1108" y="4050"/>
                    <a:pt x="1078" y="4086"/>
                  </a:cubicBezTo>
                  <a:cubicBezTo>
                    <a:pt x="981" y="4187"/>
                    <a:pt x="897" y="4285"/>
                    <a:pt x="814" y="4387"/>
                  </a:cubicBezTo>
                  <a:cubicBezTo>
                    <a:pt x="810" y="4391"/>
                    <a:pt x="806" y="4398"/>
                    <a:pt x="795" y="4405"/>
                  </a:cubicBezTo>
                  <a:lnTo>
                    <a:pt x="792" y="4409"/>
                  </a:lnTo>
                  <a:cubicBezTo>
                    <a:pt x="788" y="4416"/>
                    <a:pt x="781" y="4423"/>
                    <a:pt x="774" y="4430"/>
                  </a:cubicBezTo>
                  <a:cubicBezTo>
                    <a:pt x="708" y="4507"/>
                    <a:pt x="650" y="4586"/>
                    <a:pt x="596" y="4659"/>
                  </a:cubicBezTo>
                  <a:cubicBezTo>
                    <a:pt x="578" y="4684"/>
                    <a:pt x="560" y="4706"/>
                    <a:pt x="542" y="4735"/>
                  </a:cubicBezTo>
                  <a:cubicBezTo>
                    <a:pt x="520" y="4768"/>
                    <a:pt x="498" y="4797"/>
                    <a:pt x="473" y="4833"/>
                  </a:cubicBezTo>
                  <a:cubicBezTo>
                    <a:pt x="465" y="4851"/>
                    <a:pt x="454" y="4866"/>
                    <a:pt x="447" y="4880"/>
                  </a:cubicBezTo>
                  <a:cubicBezTo>
                    <a:pt x="396" y="4957"/>
                    <a:pt x="356" y="5029"/>
                    <a:pt x="317" y="5102"/>
                  </a:cubicBezTo>
                  <a:cubicBezTo>
                    <a:pt x="306" y="5120"/>
                    <a:pt x="288" y="5142"/>
                    <a:pt x="280" y="5167"/>
                  </a:cubicBezTo>
                  <a:cubicBezTo>
                    <a:pt x="273" y="5174"/>
                    <a:pt x="273" y="5178"/>
                    <a:pt x="269" y="5189"/>
                  </a:cubicBezTo>
                  <a:cubicBezTo>
                    <a:pt x="237" y="5250"/>
                    <a:pt x="211" y="5316"/>
                    <a:pt x="182" y="5374"/>
                  </a:cubicBezTo>
                  <a:cubicBezTo>
                    <a:pt x="175" y="5396"/>
                    <a:pt x="161" y="5421"/>
                    <a:pt x="153" y="5443"/>
                  </a:cubicBezTo>
                  <a:cubicBezTo>
                    <a:pt x="153" y="5446"/>
                    <a:pt x="153" y="5446"/>
                    <a:pt x="146" y="5450"/>
                  </a:cubicBezTo>
                  <a:cubicBezTo>
                    <a:pt x="128" y="5494"/>
                    <a:pt x="121" y="5533"/>
                    <a:pt x="106" y="5573"/>
                  </a:cubicBezTo>
                  <a:cubicBezTo>
                    <a:pt x="92" y="5610"/>
                    <a:pt x="81" y="5650"/>
                    <a:pt x="66" y="5686"/>
                  </a:cubicBezTo>
                  <a:lnTo>
                    <a:pt x="66" y="5697"/>
                  </a:lnTo>
                  <a:cubicBezTo>
                    <a:pt x="55" y="5722"/>
                    <a:pt x="55" y="5751"/>
                    <a:pt x="48" y="5773"/>
                  </a:cubicBezTo>
                  <a:cubicBezTo>
                    <a:pt x="37" y="5813"/>
                    <a:pt x="26" y="5860"/>
                    <a:pt x="19" y="5900"/>
                  </a:cubicBezTo>
                  <a:lnTo>
                    <a:pt x="19" y="5918"/>
                  </a:lnTo>
                  <a:cubicBezTo>
                    <a:pt x="15" y="5947"/>
                    <a:pt x="15" y="5969"/>
                    <a:pt x="12" y="5994"/>
                  </a:cubicBezTo>
                  <a:cubicBezTo>
                    <a:pt x="8" y="6031"/>
                    <a:pt x="1" y="6067"/>
                    <a:pt x="1" y="6099"/>
                  </a:cubicBezTo>
                  <a:lnTo>
                    <a:pt x="1" y="6132"/>
                  </a:lnTo>
                  <a:cubicBezTo>
                    <a:pt x="1" y="6158"/>
                    <a:pt x="1" y="6183"/>
                    <a:pt x="5" y="6208"/>
                  </a:cubicBezTo>
                  <a:cubicBezTo>
                    <a:pt x="5" y="6237"/>
                    <a:pt x="5" y="6259"/>
                    <a:pt x="12" y="6284"/>
                  </a:cubicBezTo>
                  <a:cubicBezTo>
                    <a:pt x="12" y="6299"/>
                    <a:pt x="15" y="6317"/>
                    <a:pt x="19" y="6332"/>
                  </a:cubicBezTo>
                  <a:cubicBezTo>
                    <a:pt x="23" y="6353"/>
                    <a:pt x="30" y="6379"/>
                    <a:pt x="34" y="6404"/>
                  </a:cubicBezTo>
                  <a:cubicBezTo>
                    <a:pt x="37" y="6422"/>
                    <a:pt x="37" y="6441"/>
                    <a:pt x="41" y="6459"/>
                  </a:cubicBezTo>
                  <a:cubicBezTo>
                    <a:pt x="52" y="6495"/>
                    <a:pt x="66" y="6528"/>
                    <a:pt x="77" y="6560"/>
                  </a:cubicBezTo>
                  <a:lnTo>
                    <a:pt x="1140" y="8955"/>
                  </a:lnTo>
                  <a:cubicBezTo>
                    <a:pt x="1122" y="8908"/>
                    <a:pt x="1108" y="8853"/>
                    <a:pt x="1093" y="8799"/>
                  </a:cubicBezTo>
                  <a:cubicBezTo>
                    <a:pt x="1089" y="8773"/>
                    <a:pt x="1086" y="8748"/>
                    <a:pt x="1082" y="8726"/>
                  </a:cubicBezTo>
                  <a:lnTo>
                    <a:pt x="1068" y="8603"/>
                  </a:lnTo>
                  <a:cubicBezTo>
                    <a:pt x="1068" y="8574"/>
                    <a:pt x="1064" y="8552"/>
                    <a:pt x="1064" y="8527"/>
                  </a:cubicBezTo>
                  <a:cubicBezTo>
                    <a:pt x="1064" y="8480"/>
                    <a:pt x="1068" y="8436"/>
                    <a:pt x="1071" y="8389"/>
                  </a:cubicBezTo>
                  <a:cubicBezTo>
                    <a:pt x="1078" y="8363"/>
                    <a:pt x="1078" y="8338"/>
                    <a:pt x="1082" y="8313"/>
                  </a:cubicBezTo>
                  <a:cubicBezTo>
                    <a:pt x="1089" y="8266"/>
                    <a:pt x="1100" y="8218"/>
                    <a:pt x="1115" y="8168"/>
                  </a:cubicBezTo>
                  <a:cubicBezTo>
                    <a:pt x="1118" y="8139"/>
                    <a:pt x="1122" y="8113"/>
                    <a:pt x="1133" y="8091"/>
                  </a:cubicBezTo>
                  <a:cubicBezTo>
                    <a:pt x="1140" y="8048"/>
                    <a:pt x="1158" y="8008"/>
                    <a:pt x="1173" y="7968"/>
                  </a:cubicBezTo>
                  <a:cubicBezTo>
                    <a:pt x="1187" y="7928"/>
                    <a:pt x="1198" y="7892"/>
                    <a:pt x="1213" y="7848"/>
                  </a:cubicBezTo>
                  <a:cubicBezTo>
                    <a:pt x="1224" y="7823"/>
                    <a:pt x="1242" y="7794"/>
                    <a:pt x="1249" y="7768"/>
                  </a:cubicBezTo>
                  <a:cubicBezTo>
                    <a:pt x="1278" y="7710"/>
                    <a:pt x="1303" y="7645"/>
                    <a:pt x="1336" y="7583"/>
                  </a:cubicBezTo>
                  <a:cubicBezTo>
                    <a:pt x="1351" y="7554"/>
                    <a:pt x="1369" y="7529"/>
                    <a:pt x="1380" y="7500"/>
                  </a:cubicBezTo>
                  <a:cubicBezTo>
                    <a:pt x="1423" y="7427"/>
                    <a:pt x="1467" y="7355"/>
                    <a:pt x="1514" y="7279"/>
                  </a:cubicBezTo>
                  <a:cubicBezTo>
                    <a:pt x="1543" y="7228"/>
                    <a:pt x="1576" y="7184"/>
                    <a:pt x="1608" y="7134"/>
                  </a:cubicBezTo>
                  <a:cubicBezTo>
                    <a:pt x="1626" y="7104"/>
                    <a:pt x="1644" y="7083"/>
                    <a:pt x="1663" y="7057"/>
                  </a:cubicBezTo>
                  <a:cubicBezTo>
                    <a:pt x="1717" y="6977"/>
                    <a:pt x="1775" y="6901"/>
                    <a:pt x="1840" y="6829"/>
                  </a:cubicBezTo>
                  <a:cubicBezTo>
                    <a:pt x="1844" y="6825"/>
                    <a:pt x="1848" y="6814"/>
                    <a:pt x="1851" y="6811"/>
                  </a:cubicBezTo>
                  <a:cubicBezTo>
                    <a:pt x="1859" y="6803"/>
                    <a:pt x="1866" y="6796"/>
                    <a:pt x="1869" y="6789"/>
                  </a:cubicBezTo>
                  <a:cubicBezTo>
                    <a:pt x="1953" y="6687"/>
                    <a:pt x="2040" y="6593"/>
                    <a:pt x="2134" y="6495"/>
                  </a:cubicBezTo>
                  <a:cubicBezTo>
                    <a:pt x="2167" y="6462"/>
                    <a:pt x="2196" y="6426"/>
                    <a:pt x="2232" y="6393"/>
                  </a:cubicBezTo>
                  <a:cubicBezTo>
                    <a:pt x="2305" y="6321"/>
                    <a:pt x="2377" y="6245"/>
                    <a:pt x="2461" y="6168"/>
                  </a:cubicBezTo>
                  <a:cubicBezTo>
                    <a:pt x="2501" y="6125"/>
                    <a:pt x="2548" y="6085"/>
                    <a:pt x="2588" y="6045"/>
                  </a:cubicBezTo>
                  <a:cubicBezTo>
                    <a:pt x="2646" y="5991"/>
                    <a:pt x="2711" y="5933"/>
                    <a:pt x="2777" y="5878"/>
                  </a:cubicBezTo>
                  <a:cubicBezTo>
                    <a:pt x="2827" y="5831"/>
                    <a:pt x="2878" y="5791"/>
                    <a:pt x="2929" y="5744"/>
                  </a:cubicBezTo>
                  <a:cubicBezTo>
                    <a:pt x="2994" y="5686"/>
                    <a:pt x="3067" y="5631"/>
                    <a:pt x="3136" y="5573"/>
                  </a:cubicBezTo>
                  <a:cubicBezTo>
                    <a:pt x="3190" y="5533"/>
                    <a:pt x="3241" y="5486"/>
                    <a:pt x="3295" y="5446"/>
                  </a:cubicBezTo>
                  <a:cubicBezTo>
                    <a:pt x="3372" y="5388"/>
                    <a:pt x="3448" y="5327"/>
                    <a:pt x="3531" y="5269"/>
                  </a:cubicBezTo>
                  <a:lnTo>
                    <a:pt x="3694" y="5145"/>
                  </a:lnTo>
                  <a:cubicBezTo>
                    <a:pt x="3782" y="5084"/>
                    <a:pt x="3876" y="5018"/>
                    <a:pt x="3967" y="4960"/>
                  </a:cubicBezTo>
                  <a:cubicBezTo>
                    <a:pt x="4028" y="4920"/>
                    <a:pt x="4090" y="4873"/>
                    <a:pt x="4152" y="4833"/>
                  </a:cubicBezTo>
                  <a:cubicBezTo>
                    <a:pt x="4329" y="4721"/>
                    <a:pt x="4507" y="4608"/>
                    <a:pt x="4689" y="4499"/>
                  </a:cubicBezTo>
                  <a:cubicBezTo>
                    <a:pt x="4747" y="4463"/>
                    <a:pt x="4808" y="4430"/>
                    <a:pt x="4870" y="4394"/>
                  </a:cubicBezTo>
                  <a:cubicBezTo>
                    <a:pt x="4986" y="4325"/>
                    <a:pt x="5106" y="4256"/>
                    <a:pt x="5226" y="4191"/>
                  </a:cubicBezTo>
                  <a:cubicBezTo>
                    <a:pt x="5443" y="4071"/>
                    <a:pt x="5668" y="3955"/>
                    <a:pt x="5890" y="3846"/>
                  </a:cubicBezTo>
                  <a:cubicBezTo>
                    <a:pt x="5966" y="3810"/>
                    <a:pt x="6042" y="3774"/>
                    <a:pt x="6125" y="3737"/>
                  </a:cubicBezTo>
                  <a:cubicBezTo>
                    <a:pt x="6249" y="3676"/>
                    <a:pt x="6368" y="3618"/>
                    <a:pt x="6492" y="3567"/>
                  </a:cubicBezTo>
                  <a:cubicBezTo>
                    <a:pt x="6684" y="3484"/>
                    <a:pt x="6873" y="3404"/>
                    <a:pt x="7065" y="3327"/>
                  </a:cubicBezTo>
                  <a:lnTo>
                    <a:pt x="7130" y="3302"/>
                  </a:lnTo>
                  <a:cubicBezTo>
                    <a:pt x="7294" y="3237"/>
                    <a:pt x="7457" y="3175"/>
                    <a:pt x="7617" y="3121"/>
                  </a:cubicBezTo>
                  <a:cubicBezTo>
                    <a:pt x="7671" y="3103"/>
                    <a:pt x="7725" y="3084"/>
                    <a:pt x="7783" y="3059"/>
                  </a:cubicBezTo>
                  <a:cubicBezTo>
                    <a:pt x="7910" y="3015"/>
                    <a:pt x="8037" y="2976"/>
                    <a:pt x="8164" y="2932"/>
                  </a:cubicBezTo>
                  <a:lnTo>
                    <a:pt x="8342" y="2878"/>
                  </a:lnTo>
                  <a:cubicBezTo>
                    <a:pt x="8473" y="2838"/>
                    <a:pt x="8607" y="2801"/>
                    <a:pt x="8734" y="2769"/>
                  </a:cubicBezTo>
                  <a:cubicBezTo>
                    <a:pt x="8778" y="2758"/>
                    <a:pt x="8825" y="2743"/>
                    <a:pt x="8868" y="2732"/>
                  </a:cubicBezTo>
                  <a:cubicBezTo>
                    <a:pt x="9042" y="2689"/>
                    <a:pt x="9209" y="2649"/>
                    <a:pt x="9376" y="2616"/>
                  </a:cubicBezTo>
                  <a:cubicBezTo>
                    <a:pt x="9409" y="2605"/>
                    <a:pt x="9445" y="2602"/>
                    <a:pt x="9478" y="2598"/>
                  </a:cubicBezTo>
                  <a:cubicBezTo>
                    <a:pt x="9608" y="2569"/>
                    <a:pt x="9739" y="2547"/>
                    <a:pt x="9870" y="2526"/>
                  </a:cubicBezTo>
                  <a:cubicBezTo>
                    <a:pt x="9931" y="2515"/>
                    <a:pt x="9986" y="2508"/>
                    <a:pt x="10040" y="2497"/>
                  </a:cubicBezTo>
                  <a:cubicBezTo>
                    <a:pt x="10142" y="2486"/>
                    <a:pt x="10247" y="2471"/>
                    <a:pt x="10349" y="2457"/>
                  </a:cubicBezTo>
                  <a:cubicBezTo>
                    <a:pt x="10414" y="2449"/>
                    <a:pt x="10479" y="2442"/>
                    <a:pt x="10548" y="2435"/>
                  </a:cubicBezTo>
                  <a:cubicBezTo>
                    <a:pt x="10628" y="2424"/>
                    <a:pt x="10711" y="2420"/>
                    <a:pt x="10791" y="2417"/>
                  </a:cubicBezTo>
                  <a:cubicBezTo>
                    <a:pt x="10886" y="2413"/>
                    <a:pt x="10976" y="2406"/>
                    <a:pt x="11067" y="2406"/>
                  </a:cubicBezTo>
                  <a:lnTo>
                    <a:pt x="11310" y="2406"/>
                  </a:lnTo>
                  <a:cubicBezTo>
                    <a:pt x="11368" y="2406"/>
                    <a:pt x="11426" y="2413"/>
                    <a:pt x="11484" y="2413"/>
                  </a:cubicBezTo>
                  <a:cubicBezTo>
                    <a:pt x="11571" y="2417"/>
                    <a:pt x="11655" y="2424"/>
                    <a:pt x="11731" y="2435"/>
                  </a:cubicBezTo>
                  <a:cubicBezTo>
                    <a:pt x="11782" y="2439"/>
                    <a:pt x="11836" y="2442"/>
                    <a:pt x="11883" y="2453"/>
                  </a:cubicBezTo>
                  <a:cubicBezTo>
                    <a:pt x="11970" y="2468"/>
                    <a:pt x="12054" y="2486"/>
                    <a:pt x="12130" y="2504"/>
                  </a:cubicBezTo>
                  <a:cubicBezTo>
                    <a:pt x="12170" y="2511"/>
                    <a:pt x="12210" y="2515"/>
                    <a:pt x="12246" y="2529"/>
                  </a:cubicBezTo>
                  <a:cubicBezTo>
                    <a:pt x="12362" y="2562"/>
                    <a:pt x="12471" y="2598"/>
                    <a:pt x="12569" y="2638"/>
                  </a:cubicBezTo>
                  <a:cubicBezTo>
                    <a:pt x="12950" y="2801"/>
                    <a:pt x="13197" y="3037"/>
                    <a:pt x="13309" y="332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1492497" y="1188751"/>
              <a:ext cx="677533" cy="412181"/>
            </a:xfrm>
            <a:custGeom>
              <a:avLst/>
              <a:gdLst/>
              <a:ahLst/>
              <a:cxnLst/>
              <a:rect l="l" t="t" r="r" b="b"/>
              <a:pathLst>
                <a:path w="23243" h="14140" extrusionOk="0">
                  <a:moveTo>
                    <a:pt x="23210" y="3317"/>
                  </a:moveTo>
                  <a:cubicBezTo>
                    <a:pt x="23207" y="3281"/>
                    <a:pt x="23196" y="3248"/>
                    <a:pt x="23192" y="3212"/>
                  </a:cubicBezTo>
                  <a:cubicBezTo>
                    <a:pt x="23185" y="3157"/>
                    <a:pt x="23174" y="3106"/>
                    <a:pt x="23159" y="3052"/>
                  </a:cubicBezTo>
                  <a:lnTo>
                    <a:pt x="23149" y="2972"/>
                  </a:lnTo>
                  <a:cubicBezTo>
                    <a:pt x="23127" y="2903"/>
                    <a:pt x="23105" y="2831"/>
                    <a:pt x="23080" y="2765"/>
                  </a:cubicBezTo>
                  <a:lnTo>
                    <a:pt x="21810" y="1"/>
                  </a:lnTo>
                  <a:cubicBezTo>
                    <a:pt x="21846" y="91"/>
                    <a:pt x="21871" y="189"/>
                    <a:pt x="21897" y="287"/>
                  </a:cubicBezTo>
                  <a:cubicBezTo>
                    <a:pt x="21908" y="334"/>
                    <a:pt x="21919" y="389"/>
                    <a:pt x="21926" y="443"/>
                  </a:cubicBezTo>
                  <a:cubicBezTo>
                    <a:pt x="21937" y="512"/>
                    <a:pt x="21944" y="581"/>
                    <a:pt x="21951" y="650"/>
                  </a:cubicBezTo>
                  <a:cubicBezTo>
                    <a:pt x="21955" y="705"/>
                    <a:pt x="21958" y="755"/>
                    <a:pt x="21958" y="813"/>
                  </a:cubicBezTo>
                  <a:cubicBezTo>
                    <a:pt x="21958" y="879"/>
                    <a:pt x="21958" y="951"/>
                    <a:pt x="21951" y="1024"/>
                  </a:cubicBezTo>
                  <a:cubicBezTo>
                    <a:pt x="21944" y="1085"/>
                    <a:pt x="21940" y="1144"/>
                    <a:pt x="21933" y="1202"/>
                  </a:cubicBezTo>
                  <a:cubicBezTo>
                    <a:pt x="21922" y="1274"/>
                    <a:pt x="21908" y="1347"/>
                    <a:pt x="21897" y="1419"/>
                  </a:cubicBezTo>
                  <a:cubicBezTo>
                    <a:pt x="21882" y="1481"/>
                    <a:pt x="21868" y="1550"/>
                    <a:pt x="21850" y="1619"/>
                  </a:cubicBezTo>
                  <a:cubicBezTo>
                    <a:pt x="21831" y="1688"/>
                    <a:pt x="21810" y="1760"/>
                    <a:pt x="21788" y="1833"/>
                  </a:cubicBezTo>
                  <a:cubicBezTo>
                    <a:pt x="21763" y="1909"/>
                    <a:pt x="21737" y="1985"/>
                    <a:pt x="21704" y="2065"/>
                  </a:cubicBezTo>
                  <a:cubicBezTo>
                    <a:pt x="21661" y="2178"/>
                    <a:pt x="21614" y="2294"/>
                    <a:pt x="21559" y="2413"/>
                  </a:cubicBezTo>
                  <a:lnTo>
                    <a:pt x="21545" y="2439"/>
                  </a:lnTo>
                  <a:cubicBezTo>
                    <a:pt x="21487" y="2566"/>
                    <a:pt x="21418" y="2693"/>
                    <a:pt x="21342" y="2827"/>
                  </a:cubicBezTo>
                  <a:cubicBezTo>
                    <a:pt x="21327" y="2852"/>
                    <a:pt x="21316" y="2874"/>
                    <a:pt x="21298" y="2903"/>
                  </a:cubicBezTo>
                  <a:cubicBezTo>
                    <a:pt x="21218" y="3034"/>
                    <a:pt x="21135" y="3168"/>
                    <a:pt x="21044" y="3306"/>
                  </a:cubicBezTo>
                  <a:cubicBezTo>
                    <a:pt x="21015" y="3346"/>
                    <a:pt x="20982" y="3393"/>
                    <a:pt x="20953" y="3433"/>
                  </a:cubicBezTo>
                  <a:cubicBezTo>
                    <a:pt x="20881" y="3538"/>
                    <a:pt x="20801" y="3636"/>
                    <a:pt x="20725" y="3741"/>
                  </a:cubicBezTo>
                  <a:cubicBezTo>
                    <a:pt x="20689" y="3792"/>
                    <a:pt x="20652" y="3836"/>
                    <a:pt x="20612" y="3886"/>
                  </a:cubicBezTo>
                  <a:cubicBezTo>
                    <a:pt x="20504" y="4021"/>
                    <a:pt x="20395" y="4159"/>
                    <a:pt x="20271" y="4293"/>
                  </a:cubicBezTo>
                  <a:cubicBezTo>
                    <a:pt x="20264" y="4307"/>
                    <a:pt x="20250" y="4318"/>
                    <a:pt x="20239" y="4333"/>
                  </a:cubicBezTo>
                  <a:cubicBezTo>
                    <a:pt x="20119" y="4471"/>
                    <a:pt x="19985" y="4608"/>
                    <a:pt x="19850" y="4746"/>
                  </a:cubicBezTo>
                  <a:cubicBezTo>
                    <a:pt x="19829" y="4772"/>
                    <a:pt x="19811" y="4794"/>
                    <a:pt x="19785" y="4815"/>
                  </a:cubicBezTo>
                  <a:cubicBezTo>
                    <a:pt x="19655" y="4946"/>
                    <a:pt x="19513" y="5084"/>
                    <a:pt x="19375" y="5214"/>
                  </a:cubicBezTo>
                  <a:cubicBezTo>
                    <a:pt x="19277" y="5305"/>
                    <a:pt x="19176" y="5396"/>
                    <a:pt x="19074" y="5487"/>
                  </a:cubicBezTo>
                  <a:cubicBezTo>
                    <a:pt x="18987" y="5563"/>
                    <a:pt x="18903" y="5643"/>
                    <a:pt x="18813" y="5719"/>
                  </a:cubicBezTo>
                  <a:cubicBezTo>
                    <a:pt x="18704" y="5809"/>
                    <a:pt x="18588" y="5900"/>
                    <a:pt x="18475" y="5991"/>
                  </a:cubicBezTo>
                  <a:cubicBezTo>
                    <a:pt x="18381" y="6067"/>
                    <a:pt x="18290" y="6140"/>
                    <a:pt x="18196" y="6219"/>
                  </a:cubicBezTo>
                  <a:cubicBezTo>
                    <a:pt x="18076" y="6310"/>
                    <a:pt x="17949" y="6404"/>
                    <a:pt x="17826" y="6495"/>
                  </a:cubicBezTo>
                  <a:cubicBezTo>
                    <a:pt x="17728" y="6568"/>
                    <a:pt x="17634" y="6644"/>
                    <a:pt x="17528" y="6716"/>
                  </a:cubicBezTo>
                  <a:cubicBezTo>
                    <a:pt x="17398" y="6811"/>
                    <a:pt x="17256" y="6902"/>
                    <a:pt x="17118" y="6999"/>
                  </a:cubicBezTo>
                  <a:cubicBezTo>
                    <a:pt x="17002" y="7079"/>
                    <a:pt x="16890" y="7163"/>
                    <a:pt x="16766" y="7239"/>
                  </a:cubicBezTo>
                  <a:cubicBezTo>
                    <a:pt x="16520" y="7399"/>
                    <a:pt x="16277" y="7551"/>
                    <a:pt x="16026" y="7707"/>
                  </a:cubicBezTo>
                  <a:cubicBezTo>
                    <a:pt x="15983" y="7732"/>
                    <a:pt x="15936" y="7761"/>
                    <a:pt x="15885" y="7787"/>
                  </a:cubicBezTo>
                  <a:cubicBezTo>
                    <a:pt x="15645" y="7932"/>
                    <a:pt x="15402" y="8073"/>
                    <a:pt x="15155" y="8208"/>
                  </a:cubicBezTo>
                  <a:cubicBezTo>
                    <a:pt x="15116" y="8229"/>
                    <a:pt x="15079" y="8248"/>
                    <a:pt x="15039" y="8273"/>
                  </a:cubicBezTo>
                  <a:cubicBezTo>
                    <a:pt x="14687" y="8462"/>
                    <a:pt x="14339" y="8643"/>
                    <a:pt x="13987" y="8821"/>
                  </a:cubicBezTo>
                  <a:cubicBezTo>
                    <a:pt x="13944" y="8839"/>
                    <a:pt x="13904" y="8861"/>
                    <a:pt x="13864" y="8879"/>
                  </a:cubicBezTo>
                  <a:cubicBezTo>
                    <a:pt x="13574" y="9020"/>
                    <a:pt x="13280" y="9155"/>
                    <a:pt x="12982" y="9289"/>
                  </a:cubicBezTo>
                  <a:cubicBezTo>
                    <a:pt x="12935" y="9311"/>
                    <a:pt x="12888" y="9329"/>
                    <a:pt x="12837" y="9351"/>
                  </a:cubicBezTo>
                  <a:cubicBezTo>
                    <a:pt x="12572" y="9470"/>
                    <a:pt x="12307" y="9579"/>
                    <a:pt x="12039" y="9688"/>
                  </a:cubicBezTo>
                  <a:cubicBezTo>
                    <a:pt x="11995" y="9706"/>
                    <a:pt x="11955" y="9724"/>
                    <a:pt x="11908" y="9735"/>
                  </a:cubicBezTo>
                  <a:cubicBezTo>
                    <a:pt x="11672" y="9826"/>
                    <a:pt x="11440" y="9917"/>
                    <a:pt x="11204" y="10004"/>
                  </a:cubicBezTo>
                  <a:cubicBezTo>
                    <a:pt x="11168" y="10018"/>
                    <a:pt x="11139" y="10033"/>
                    <a:pt x="11103" y="10040"/>
                  </a:cubicBezTo>
                  <a:cubicBezTo>
                    <a:pt x="10860" y="10127"/>
                    <a:pt x="10617" y="10207"/>
                    <a:pt x="10377" y="10290"/>
                  </a:cubicBezTo>
                  <a:cubicBezTo>
                    <a:pt x="10323" y="10308"/>
                    <a:pt x="10261" y="10327"/>
                    <a:pt x="10207" y="10345"/>
                  </a:cubicBezTo>
                  <a:cubicBezTo>
                    <a:pt x="9989" y="10414"/>
                    <a:pt x="9771" y="10479"/>
                    <a:pt x="9561" y="10544"/>
                  </a:cubicBezTo>
                  <a:cubicBezTo>
                    <a:pt x="9535" y="10552"/>
                    <a:pt x="9510" y="10559"/>
                    <a:pt x="9488" y="10566"/>
                  </a:cubicBezTo>
                  <a:cubicBezTo>
                    <a:pt x="9252" y="10635"/>
                    <a:pt x="9020" y="10697"/>
                    <a:pt x="8788" y="10758"/>
                  </a:cubicBezTo>
                  <a:cubicBezTo>
                    <a:pt x="8733" y="10769"/>
                    <a:pt x="8675" y="10784"/>
                    <a:pt x="8621" y="10798"/>
                  </a:cubicBezTo>
                  <a:cubicBezTo>
                    <a:pt x="8400" y="10853"/>
                    <a:pt x="8182" y="10907"/>
                    <a:pt x="7964" y="10951"/>
                  </a:cubicBezTo>
                  <a:cubicBezTo>
                    <a:pt x="7950" y="10958"/>
                    <a:pt x="7932" y="10962"/>
                    <a:pt x="7913" y="10962"/>
                  </a:cubicBezTo>
                  <a:cubicBezTo>
                    <a:pt x="7678" y="11012"/>
                    <a:pt x="7442" y="11056"/>
                    <a:pt x="7210" y="11096"/>
                  </a:cubicBezTo>
                  <a:cubicBezTo>
                    <a:pt x="7159" y="11107"/>
                    <a:pt x="7104" y="11114"/>
                    <a:pt x="7057" y="11125"/>
                  </a:cubicBezTo>
                  <a:cubicBezTo>
                    <a:pt x="6814" y="11165"/>
                    <a:pt x="6575" y="11201"/>
                    <a:pt x="6339" y="11234"/>
                  </a:cubicBezTo>
                  <a:lnTo>
                    <a:pt x="6245" y="11248"/>
                  </a:lnTo>
                  <a:cubicBezTo>
                    <a:pt x="5969" y="11284"/>
                    <a:pt x="5697" y="11310"/>
                    <a:pt x="5432" y="11332"/>
                  </a:cubicBezTo>
                  <a:cubicBezTo>
                    <a:pt x="5406" y="11332"/>
                    <a:pt x="5381" y="11339"/>
                    <a:pt x="5356" y="11339"/>
                  </a:cubicBezTo>
                  <a:cubicBezTo>
                    <a:pt x="5214" y="11346"/>
                    <a:pt x="5080" y="11357"/>
                    <a:pt x="4942" y="11361"/>
                  </a:cubicBezTo>
                  <a:cubicBezTo>
                    <a:pt x="4888" y="11364"/>
                    <a:pt x="4829" y="11364"/>
                    <a:pt x="4775" y="11364"/>
                  </a:cubicBezTo>
                  <a:cubicBezTo>
                    <a:pt x="4670" y="11368"/>
                    <a:pt x="4565" y="11368"/>
                    <a:pt x="4467" y="11368"/>
                  </a:cubicBezTo>
                  <a:lnTo>
                    <a:pt x="4245" y="11368"/>
                  </a:lnTo>
                  <a:cubicBezTo>
                    <a:pt x="4180" y="11368"/>
                    <a:pt x="4111" y="11368"/>
                    <a:pt x="4049" y="11364"/>
                  </a:cubicBezTo>
                  <a:cubicBezTo>
                    <a:pt x="3973" y="11361"/>
                    <a:pt x="3901" y="11361"/>
                    <a:pt x="3828" y="11357"/>
                  </a:cubicBezTo>
                  <a:cubicBezTo>
                    <a:pt x="3763" y="11350"/>
                    <a:pt x="3701" y="11350"/>
                    <a:pt x="3639" y="11346"/>
                  </a:cubicBezTo>
                  <a:cubicBezTo>
                    <a:pt x="3567" y="11342"/>
                    <a:pt x="3494" y="11332"/>
                    <a:pt x="3422" y="11328"/>
                  </a:cubicBezTo>
                  <a:cubicBezTo>
                    <a:pt x="3364" y="11324"/>
                    <a:pt x="3306" y="11321"/>
                    <a:pt x="3248" y="11310"/>
                  </a:cubicBezTo>
                  <a:cubicBezTo>
                    <a:pt x="3175" y="11303"/>
                    <a:pt x="3106" y="11292"/>
                    <a:pt x="3034" y="11284"/>
                  </a:cubicBezTo>
                  <a:cubicBezTo>
                    <a:pt x="2979" y="11274"/>
                    <a:pt x="2921" y="11270"/>
                    <a:pt x="2867" y="11259"/>
                  </a:cubicBezTo>
                  <a:cubicBezTo>
                    <a:pt x="2794" y="11248"/>
                    <a:pt x="2725" y="11234"/>
                    <a:pt x="2656" y="11219"/>
                  </a:cubicBezTo>
                  <a:cubicBezTo>
                    <a:pt x="2605" y="11212"/>
                    <a:pt x="2551" y="11201"/>
                    <a:pt x="2504" y="11186"/>
                  </a:cubicBezTo>
                  <a:cubicBezTo>
                    <a:pt x="2431" y="11176"/>
                    <a:pt x="2362" y="11157"/>
                    <a:pt x="2293" y="11139"/>
                  </a:cubicBezTo>
                  <a:cubicBezTo>
                    <a:pt x="2250" y="11125"/>
                    <a:pt x="2203" y="11114"/>
                    <a:pt x="2159" y="11103"/>
                  </a:cubicBezTo>
                  <a:cubicBezTo>
                    <a:pt x="2079" y="11078"/>
                    <a:pt x="2014" y="11056"/>
                    <a:pt x="1941" y="11034"/>
                  </a:cubicBezTo>
                  <a:cubicBezTo>
                    <a:pt x="1905" y="11020"/>
                    <a:pt x="1869" y="11012"/>
                    <a:pt x="1833" y="11001"/>
                  </a:cubicBezTo>
                  <a:cubicBezTo>
                    <a:pt x="1727" y="10965"/>
                    <a:pt x="1622" y="10925"/>
                    <a:pt x="1524" y="10885"/>
                  </a:cubicBezTo>
                  <a:cubicBezTo>
                    <a:pt x="733" y="10548"/>
                    <a:pt x="229" y="10062"/>
                    <a:pt x="0" y="9474"/>
                  </a:cubicBezTo>
                  <a:lnTo>
                    <a:pt x="1270" y="12239"/>
                  </a:lnTo>
                  <a:cubicBezTo>
                    <a:pt x="1506" y="12830"/>
                    <a:pt x="2003" y="13316"/>
                    <a:pt x="2794" y="13650"/>
                  </a:cubicBezTo>
                  <a:cubicBezTo>
                    <a:pt x="2892" y="13690"/>
                    <a:pt x="2997" y="13734"/>
                    <a:pt x="3102" y="13770"/>
                  </a:cubicBezTo>
                  <a:cubicBezTo>
                    <a:pt x="3139" y="13781"/>
                    <a:pt x="3175" y="13792"/>
                    <a:pt x="3215" y="13806"/>
                  </a:cubicBezTo>
                  <a:cubicBezTo>
                    <a:pt x="3287" y="13828"/>
                    <a:pt x="3356" y="13850"/>
                    <a:pt x="3433" y="13871"/>
                  </a:cubicBezTo>
                  <a:cubicBezTo>
                    <a:pt x="3476" y="13886"/>
                    <a:pt x="3527" y="13897"/>
                    <a:pt x="3574" y="13908"/>
                  </a:cubicBezTo>
                  <a:cubicBezTo>
                    <a:pt x="3639" y="13926"/>
                    <a:pt x="3708" y="13944"/>
                    <a:pt x="3781" y="13958"/>
                  </a:cubicBezTo>
                  <a:cubicBezTo>
                    <a:pt x="3832" y="13969"/>
                    <a:pt x="3886" y="13977"/>
                    <a:pt x="3941" y="13991"/>
                  </a:cubicBezTo>
                  <a:cubicBezTo>
                    <a:pt x="4010" y="14006"/>
                    <a:pt x="4075" y="14017"/>
                    <a:pt x="4147" y="14027"/>
                  </a:cubicBezTo>
                  <a:cubicBezTo>
                    <a:pt x="4202" y="14035"/>
                    <a:pt x="4263" y="14046"/>
                    <a:pt x="4318" y="14049"/>
                  </a:cubicBezTo>
                  <a:cubicBezTo>
                    <a:pt x="4383" y="14060"/>
                    <a:pt x="4456" y="14067"/>
                    <a:pt x="4528" y="14078"/>
                  </a:cubicBezTo>
                  <a:cubicBezTo>
                    <a:pt x="4590" y="14082"/>
                    <a:pt x="4648" y="14089"/>
                    <a:pt x="4706" y="14096"/>
                  </a:cubicBezTo>
                  <a:cubicBezTo>
                    <a:pt x="4779" y="14100"/>
                    <a:pt x="4851" y="14107"/>
                    <a:pt x="4924" y="14114"/>
                  </a:cubicBezTo>
                  <a:cubicBezTo>
                    <a:pt x="4989" y="14118"/>
                    <a:pt x="5051" y="14122"/>
                    <a:pt x="5116" y="14122"/>
                  </a:cubicBezTo>
                  <a:cubicBezTo>
                    <a:pt x="5189" y="14125"/>
                    <a:pt x="5265" y="14133"/>
                    <a:pt x="5337" y="14133"/>
                  </a:cubicBezTo>
                  <a:cubicBezTo>
                    <a:pt x="5399" y="14133"/>
                    <a:pt x="5468" y="14136"/>
                    <a:pt x="5533" y="14136"/>
                  </a:cubicBezTo>
                  <a:cubicBezTo>
                    <a:pt x="5588" y="14136"/>
                    <a:pt x="5642" y="14140"/>
                    <a:pt x="5697" y="14140"/>
                  </a:cubicBezTo>
                  <a:lnTo>
                    <a:pt x="5755" y="14140"/>
                  </a:lnTo>
                  <a:cubicBezTo>
                    <a:pt x="5853" y="14140"/>
                    <a:pt x="5958" y="14136"/>
                    <a:pt x="6063" y="14136"/>
                  </a:cubicBezTo>
                  <a:cubicBezTo>
                    <a:pt x="6118" y="14136"/>
                    <a:pt x="6172" y="14133"/>
                    <a:pt x="6230" y="14133"/>
                  </a:cubicBezTo>
                  <a:cubicBezTo>
                    <a:pt x="6368" y="14125"/>
                    <a:pt x="6502" y="14118"/>
                    <a:pt x="6644" y="14107"/>
                  </a:cubicBezTo>
                  <a:cubicBezTo>
                    <a:pt x="6665" y="14107"/>
                    <a:pt x="6687" y="14104"/>
                    <a:pt x="6716" y="14104"/>
                  </a:cubicBezTo>
                  <a:lnTo>
                    <a:pt x="6720" y="14104"/>
                  </a:lnTo>
                  <a:cubicBezTo>
                    <a:pt x="6981" y="14085"/>
                    <a:pt x="7253" y="14053"/>
                    <a:pt x="7533" y="14017"/>
                  </a:cubicBezTo>
                  <a:cubicBezTo>
                    <a:pt x="7551" y="14013"/>
                    <a:pt x="7572" y="14013"/>
                    <a:pt x="7591" y="14013"/>
                  </a:cubicBezTo>
                  <a:cubicBezTo>
                    <a:pt x="7601" y="14013"/>
                    <a:pt x="7612" y="14009"/>
                    <a:pt x="7623" y="14009"/>
                  </a:cubicBezTo>
                  <a:cubicBezTo>
                    <a:pt x="7859" y="13977"/>
                    <a:pt x="8099" y="13940"/>
                    <a:pt x="8338" y="13900"/>
                  </a:cubicBezTo>
                  <a:cubicBezTo>
                    <a:pt x="8360" y="13897"/>
                    <a:pt x="8385" y="13897"/>
                    <a:pt x="8411" y="13890"/>
                  </a:cubicBezTo>
                  <a:cubicBezTo>
                    <a:pt x="8440" y="13886"/>
                    <a:pt x="8465" y="13879"/>
                    <a:pt x="8494" y="13871"/>
                  </a:cubicBezTo>
                  <a:cubicBezTo>
                    <a:pt x="8723" y="13831"/>
                    <a:pt x="8958" y="13788"/>
                    <a:pt x="9194" y="13737"/>
                  </a:cubicBezTo>
                  <a:lnTo>
                    <a:pt x="9205" y="13737"/>
                  </a:lnTo>
                  <a:cubicBezTo>
                    <a:pt x="9220" y="13734"/>
                    <a:pt x="9231" y="13734"/>
                    <a:pt x="9241" y="13726"/>
                  </a:cubicBezTo>
                  <a:cubicBezTo>
                    <a:pt x="9459" y="13683"/>
                    <a:pt x="9677" y="13628"/>
                    <a:pt x="9898" y="13574"/>
                  </a:cubicBezTo>
                  <a:cubicBezTo>
                    <a:pt x="9931" y="13563"/>
                    <a:pt x="9956" y="13559"/>
                    <a:pt x="9989" y="13552"/>
                  </a:cubicBezTo>
                  <a:cubicBezTo>
                    <a:pt x="10018" y="13545"/>
                    <a:pt x="10043" y="13538"/>
                    <a:pt x="10065" y="13527"/>
                  </a:cubicBezTo>
                  <a:cubicBezTo>
                    <a:pt x="10297" y="13469"/>
                    <a:pt x="10529" y="13407"/>
                    <a:pt x="10765" y="13338"/>
                  </a:cubicBezTo>
                  <a:cubicBezTo>
                    <a:pt x="10769" y="13338"/>
                    <a:pt x="10776" y="13334"/>
                    <a:pt x="10783" y="13334"/>
                  </a:cubicBezTo>
                  <a:cubicBezTo>
                    <a:pt x="10802" y="13327"/>
                    <a:pt x="10820" y="13320"/>
                    <a:pt x="10841" y="13316"/>
                  </a:cubicBezTo>
                  <a:cubicBezTo>
                    <a:pt x="11059" y="13251"/>
                    <a:pt x="11273" y="13182"/>
                    <a:pt x="11491" y="13117"/>
                  </a:cubicBezTo>
                  <a:cubicBezTo>
                    <a:pt x="11524" y="13106"/>
                    <a:pt x="11556" y="13099"/>
                    <a:pt x="11585" y="13084"/>
                  </a:cubicBezTo>
                  <a:cubicBezTo>
                    <a:pt x="11607" y="13073"/>
                    <a:pt x="11636" y="13066"/>
                    <a:pt x="11658" y="13055"/>
                  </a:cubicBezTo>
                  <a:cubicBezTo>
                    <a:pt x="11897" y="12979"/>
                    <a:pt x="12140" y="12892"/>
                    <a:pt x="12384" y="12808"/>
                  </a:cubicBezTo>
                  <a:cubicBezTo>
                    <a:pt x="12394" y="12801"/>
                    <a:pt x="12402" y="12801"/>
                    <a:pt x="12413" y="12797"/>
                  </a:cubicBezTo>
                  <a:cubicBezTo>
                    <a:pt x="12434" y="12790"/>
                    <a:pt x="12460" y="12779"/>
                    <a:pt x="12485" y="12772"/>
                  </a:cubicBezTo>
                  <a:cubicBezTo>
                    <a:pt x="12721" y="12685"/>
                    <a:pt x="12950" y="12598"/>
                    <a:pt x="13185" y="12504"/>
                  </a:cubicBezTo>
                  <a:cubicBezTo>
                    <a:pt x="13218" y="12489"/>
                    <a:pt x="13247" y="12482"/>
                    <a:pt x="13276" y="12467"/>
                  </a:cubicBezTo>
                  <a:cubicBezTo>
                    <a:pt x="13291" y="12464"/>
                    <a:pt x="13305" y="12453"/>
                    <a:pt x="13320" y="12449"/>
                  </a:cubicBezTo>
                  <a:cubicBezTo>
                    <a:pt x="13584" y="12340"/>
                    <a:pt x="13853" y="12231"/>
                    <a:pt x="14118" y="12112"/>
                  </a:cubicBezTo>
                  <a:cubicBezTo>
                    <a:pt x="14143" y="12104"/>
                    <a:pt x="14165" y="12090"/>
                    <a:pt x="14194" y="12083"/>
                  </a:cubicBezTo>
                  <a:cubicBezTo>
                    <a:pt x="14216" y="12072"/>
                    <a:pt x="14238" y="12057"/>
                    <a:pt x="14263" y="12050"/>
                  </a:cubicBezTo>
                  <a:cubicBezTo>
                    <a:pt x="14557" y="11919"/>
                    <a:pt x="14851" y="11782"/>
                    <a:pt x="15141" y="11640"/>
                  </a:cubicBezTo>
                  <a:cubicBezTo>
                    <a:pt x="15159" y="11633"/>
                    <a:pt x="15181" y="11622"/>
                    <a:pt x="15199" y="11615"/>
                  </a:cubicBezTo>
                  <a:cubicBezTo>
                    <a:pt x="15217" y="11604"/>
                    <a:pt x="15243" y="11593"/>
                    <a:pt x="15261" y="11582"/>
                  </a:cubicBezTo>
                  <a:cubicBezTo>
                    <a:pt x="15613" y="11404"/>
                    <a:pt x="15968" y="11223"/>
                    <a:pt x="16313" y="11034"/>
                  </a:cubicBezTo>
                  <a:cubicBezTo>
                    <a:pt x="16331" y="11023"/>
                    <a:pt x="16353" y="11012"/>
                    <a:pt x="16371" y="11001"/>
                  </a:cubicBezTo>
                  <a:cubicBezTo>
                    <a:pt x="16389" y="10994"/>
                    <a:pt x="16407" y="10980"/>
                    <a:pt x="16425" y="10969"/>
                  </a:cubicBezTo>
                  <a:cubicBezTo>
                    <a:pt x="16668" y="10835"/>
                    <a:pt x="16915" y="10693"/>
                    <a:pt x="17158" y="10548"/>
                  </a:cubicBezTo>
                  <a:lnTo>
                    <a:pt x="17296" y="10468"/>
                  </a:lnTo>
                  <a:cubicBezTo>
                    <a:pt x="17546" y="10316"/>
                    <a:pt x="17793" y="10160"/>
                    <a:pt x="18040" y="10000"/>
                  </a:cubicBezTo>
                  <a:cubicBezTo>
                    <a:pt x="18065" y="9982"/>
                    <a:pt x="18098" y="9964"/>
                    <a:pt x="18127" y="9946"/>
                  </a:cubicBezTo>
                  <a:cubicBezTo>
                    <a:pt x="18218" y="9888"/>
                    <a:pt x="18305" y="9822"/>
                    <a:pt x="18396" y="9761"/>
                  </a:cubicBezTo>
                  <a:cubicBezTo>
                    <a:pt x="18530" y="9663"/>
                    <a:pt x="18671" y="9572"/>
                    <a:pt x="18802" y="9478"/>
                  </a:cubicBezTo>
                  <a:cubicBezTo>
                    <a:pt x="18907" y="9405"/>
                    <a:pt x="19001" y="9329"/>
                    <a:pt x="19103" y="9256"/>
                  </a:cubicBezTo>
                  <a:cubicBezTo>
                    <a:pt x="19223" y="9166"/>
                    <a:pt x="19350" y="9071"/>
                    <a:pt x="19469" y="8981"/>
                  </a:cubicBezTo>
                  <a:cubicBezTo>
                    <a:pt x="19564" y="8901"/>
                    <a:pt x="19658" y="8828"/>
                    <a:pt x="19749" y="8752"/>
                  </a:cubicBezTo>
                  <a:cubicBezTo>
                    <a:pt x="19861" y="8661"/>
                    <a:pt x="19977" y="8571"/>
                    <a:pt x="20086" y="8480"/>
                  </a:cubicBezTo>
                  <a:cubicBezTo>
                    <a:pt x="20177" y="8404"/>
                    <a:pt x="20264" y="8327"/>
                    <a:pt x="20348" y="8248"/>
                  </a:cubicBezTo>
                  <a:cubicBezTo>
                    <a:pt x="20453" y="8157"/>
                    <a:pt x="20554" y="8066"/>
                    <a:pt x="20649" y="7975"/>
                  </a:cubicBezTo>
                  <a:cubicBezTo>
                    <a:pt x="20670" y="7954"/>
                    <a:pt x="20696" y="7932"/>
                    <a:pt x="20721" y="7914"/>
                  </a:cubicBezTo>
                  <a:cubicBezTo>
                    <a:pt x="20837" y="7801"/>
                    <a:pt x="20950" y="7692"/>
                    <a:pt x="21059" y="7576"/>
                  </a:cubicBezTo>
                  <a:lnTo>
                    <a:pt x="21128" y="7511"/>
                  </a:lnTo>
                  <a:cubicBezTo>
                    <a:pt x="21265" y="7370"/>
                    <a:pt x="21396" y="7232"/>
                    <a:pt x="21519" y="7094"/>
                  </a:cubicBezTo>
                  <a:cubicBezTo>
                    <a:pt x="21527" y="7079"/>
                    <a:pt x="21541" y="7068"/>
                    <a:pt x="21548" y="7058"/>
                  </a:cubicBezTo>
                  <a:cubicBezTo>
                    <a:pt x="21639" y="6956"/>
                    <a:pt x="21726" y="6851"/>
                    <a:pt x="21810" y="6753"/>
                  </a:cubicBezTo>
                  <a:cubicBezTo>
                    <a:pt x="21835" y="6716"/>
                    <a:pt x="21864" y="6684"/>
                    <a:pt x="21890" y="6648"/>
                  </a:cubicBezTo>
                  <a:cubicBezTo>
                    <a:pt x="21929" y="6597"/>
                    <a:pt x="21966" y="6553"/>
                    <a:pt x="22002" y="6502"/>
                  </a:cubicBezTo>
                  <a:cubicBezTo>
                    <a:pt x="22085" y="6397"/>
                    <a:pt x="22158" y="6296"/>
                    <a:pt x="22231" y="6194"/>
                  </a:cubicBezTo>
                  <a:cubicBezTo>
                    <a:pt x="22263" y="6154"/>
                    <a:pt x="22292" y="6107"/>
                    <a:pt x="22321" y="6067"/>
                  </a:cubicBezTo>
                  <a:lnTo>
                    <a:pt x="22361" y="6013"/>
                  </a:lnTo>
                  <a:cubicBezTo>
                    <a:pt x="22437" y="5897"/>
                    <a:pt x="22506" y="5780"/>
                    <a:pt x="22575" y="5668"/>
                  </a:cubicBezTo>
                  <a:cubicBezTo>
                    <a:pt x="22590" y="5643"/>
                    <a:pt x="22601" y="5617"/>
                    <a:pt x="22619" y="5592"/>
                  </a:cubicBezTo>
                  <a:cubicBezTo>
                    <a:pt x="22651" y="5534"/>
                    <a:pt x="22688" y="5472"/>
                    <a:pt x="22720" y="5418"/>
                  </a:cubicBezTo>
                  <a:cubicBezTo>
                    <a:pt x="22757" y="5345"/>
                    <a:pt x="22793" y="5280"/>
                    <a:pt x="22826" y="5211"/>
                  </a:cubicBezTo>
                  <a:cubicBezTo>
                    <a:pt x="22829" y="5200"/>
                    <a:pt x="22833" y="5193"/>
                    <a:pt x="22836" y="5178"/>
                  </a:cubicBezTo>
                  <a:cubicBezTo>
                    <a:pt x="22880" y="5087"/>
                    <a:pt x="22920" y="5000"/>
                    <a:pt x="22956" y="4910"/>
                  </a:cubicBezTo>
                  <a:lnTo>
                    <a:pt x="22982" y="4830"/>
                  </a:lnTo>
                  <a:cubicBezTo>
                    <a:pt x="23014" y="4754"/>
                    <a:pt x="23036" y="4674"/>
                    <a:pt x="23065" y="4598"/>
                  </a:cubicBezTo>
                  <a:cubicBezTo>
                    <a:pt x="23080" y="4554"/>
                    <a:pt x="23098" y="4507"/>
                    <a:pt x="23109" y="4463"/>
                  </a:cubicBezTo>
                  <a:cubicBezTo>
                    <a:pt x="23119" y="4434"/>
                    <a:pt x="23119" y="4413"/>
                    <a:pt x="23127" y="4384"/>
                  </a:cubicBezTo>
                  <a:cubicBezTo>
                    <a:pt x="23145" y="4318"/>
                    <a:pt x="23159" y="4253"/>
                    <a:pt x="23174" y="4184"/>
                  </a:cubicBezTo>
                  <a:cubicBezTo>
                    <a:pt x="23181" y="4140"/>
                    <a:pt x="23196" y="4093"/>
                    <a:pt x="23207" y="4050"/>
                  </a:cubicBezTo>
                  <a:cubicBezTo>
                    <a:pt x="23210" y="4021"/>
                    <a:pt x="23210" y="3995"/>
                    <a:pt x="23214" y="3966"/>
                  </a:cubicBezTo>
                  <a:cubicBezTo>
                    <a:pt x="23225" y="3908"/>
                    <a:pt x="23228" y="3850"/>
                    <a:pt x="23232" y="3792"/>
                  </a:cubicBezTo>
                  <a:cubicBezTo>
                    <a:pt x="23236" y="3749"/>
                    <a:pt x="23243" y="3709"/>
                    <a:pt x="23243" y="3669"/>
                  </a:cubicBezTo>
                  <a:cubicBezTo>
                    <a:pt x="23243" y="3636"/>
                    <a:pt x="23239" y="3611"/>
                    <a:pt x="23239" y="3578"/>
                  </a:cubicBezTo>
                  <a:cubicBezTo>
                    <a:pt x="23239" y="3524"/>
                    <a:pt x="23232" y="3469"/>
                    <a:pt x="23228" y="3411"/>
                  </a:cubicBezTo>
                  <a:cubicBezTo>
                    <a:pt x="23210" y="3382"/>
                    <a:pt x="23214" y="3346"/>
                    <a:pt x="23210" y="331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442038" y="1107539"/>
              <a:ext cx="735921" cy="438941"/>
            </a:xfrm>
            <a:custGeom>
              <a:avLst/>
              <a:gdLst/>
              <a:ahLst/>
              <a:cxnLst/>
              <a:rect l="l" t="t" r="r" b="b"/>
              <a:pathLst>
                <a:path w="25246" h="15058" extrusionOk="0">
                  <a:moveTo>
                    <a:pt x="22006" y="1375"/>
                  </a:moveTo>
                  <a:cubicBezTo>
                    <a:pt x="18773" y="0"/>
                    <a:pt x="11930" y="1640"/>
                    <a:pt x="6756" y="5033"/>
                  </a:cubicBezTo>
                  <a:cubicBezTo>
                    <a:pt x="1579" y="8425"/>
                    <a:pt x="1" y="12300"/>
                    <a:pt x="3237" y="13679"/>
                  </a:cubicBezTo>
                  <a:cubicBezTo>
                    <a:pt x="6470" y="15057"/>
                    <a:pt x="13313" y="13417"/>
                    <a:pt x="18487" y="10025"/>
                  </a:cubicBezTo>
                  <a:cubicBezTo>
                    <a:pt x="23664" y="6633"/>
                    <a:pt x="25246" y="2754"/>
                    <a:pt x="22006" y="1375"/>
                  </a:cubicBezTo>
                  <a:close/>
                  <a:moveTo>
                    <a:pt x="15693" y="8835"/>
                  </a:moveTo>
                  <a:cubicBezTo>
                    <a:pt x="12743" y="10769"/>
                    <a:pt x="8970" y="11756"/>
                    <a:pt x="7272" y="11037"/>
                  </a:cubicBezTo>
                  <a:cubicBezTo>
                    <a:pt x="5574" y="10315"/>
                    <a:pt x="6600" y="8156"/>
                    <a:pt x="9547" y="6223"/>
                  </a:cubicBezTo>
                  <a:cubicBezTo>
                    <a:pt x="12496" y="4292"/>
                    <a:pt x="16273" y="3302"/>
                    <a:pt x="17971" y="4024"/>
                  </a:cubicBezTo>
                  <a:cubicBezTo>
                    <a:pt x="19666" y="4746"/>
                    <a:pt x="18643" y="6905"/>
                    <a:pt x="15693" y="883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>
            <a:spLocks noGrp="1"/>
          </p:cNvSpPr>
          <p:nvPr>
            <p:ph type="title"/>
          </p:nvPr>
        </p:nvSpPr>
        <p:spPr>
          <a:xfrm>
            <a:off x="2087100" y="2417050"/>
            <a:ext cx="496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title" idx="2" hasCustomPrompt="1"/>
          </p:nvPr>
        </p:nvSpPr>
        <p:spPr>
          <a:xfrm>
            <a:off x="3979975" y="1191100"/>
            <a:ext cx="1184100" cy="1179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"/>
          </p:nvPr>
        </p:nvSpPr>
        <p:spPr>
          <a:xfrm>
            <a:off x="2087100" y="3411250"/>
            <a:ext cx="49698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2350211" y="2006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>
            <a:off x="6987550" y="447468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4755234" y="36529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1045580" y="46394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278356" y="22052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428906" y="2719806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179995" y="377672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249332" y="371952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235342" y="364725"/>
            <a:ext cx="998410" cy="923544"/>
            <a:chOff x="2506538" y="1118529"/>
            <a:chExt cx="507064" cy="468994"/>
          </a:xfrm>
        </p:grpSpPr>
        <p:sp>
          <p:nvSpPr>
            <p:cNvPr id="229" name="Google Shape;229;p14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5717524" y="2488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9000" y="1868839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520162" y="723964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1459284" y="4735521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334305" y="34515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579256" y="3941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8171569" y="3818243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278345" y="3628452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8393582" y="208297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15"/>
          <p:cNvGrpSpPr/>
          <p:nvPr/>
        </p:nvGrpSpPr>
        <p:grpSpPr>
          <a:xfrm>
            <a:off x="6418892" y="4037275"/>
            <a:ext cx="998410" cy="923544"/>
            <a:chOff x="2506538" y="1118529"/>
            <a:chExt cx="507064" cy="468994"/>
          </a:xfrm>
        </p:grpSpPr>
        <p:sp>
          <p:nvSpPr>
            <p:cNvPr id="243" name="Google Shape;243;p15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2800038" y="1868850"/>
            <a:ext cx="496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2" hasCustomPrompt="1"/>
          </p:nvPr>
        </p:nvSpPr>
        <p:spPr>
          <a:xfrm>
            <a:off x="1374163" y="2095050"/>
            <a:ext cx="1184100" cy="1179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2800038" y="2863050"/>
            <a:ext cx="49698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>
            <a:off x="5432374" y="248839"/>
            <a:ext cx="330790" cy="484626"/>
          </a:xfrm>
          <a:custGeom>
            <a:avLst/>
            <a:gdLst/>
            <a:ahLst/>
            <a:cxnLst/>
            <a:rect l="l" t="t" r="r" b="b"/>
            <a:pathLst>
              <a:path w="12628" h="18364" extrusionOk="0">
                <a:moveTo>
                  <a:pt x="1" y="1"/>
                </a:moveTo>
                <a:lnTo>
                  <a:pt x="1" y="18363"/>
                </a:lnTo>
                <a:lnTo>
                  <a:pt x="12627" y="1198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8428912" y="2206564"/>
            <a:ext cx="423087" cy="484642"/>
          </a:xfrm>
          <a:custGeom>
            <a:avLst/>
            <a:gdLst/>
            <a:ahLst/>
            <a:cxnLst/>
            <a:rect l="l" t="t" r="r" b="b"/>
            <a:pathLst>
              <a:path w="13603" h="15516" extrusionOk="0">
                <a:moveTo>
                  <a:pt x="0" y="1"/>
                </a:moveTo>
                <a:lnTo>
                  <a:pt x="6800" y="3731"/>
                </a:lnTo>
                <a:lnTo>
                  <a:pt x="13603" y="7464"/>
                </a:lnTo>
                <a:lnTo>
                  <a:pt x="6966" y="11492"/>
                </a:lnTo>
                <a:lnTo>
                  <a:pt x="334" y="15515"/>
                </a:lnTo>
                <a:lnTo>
                  <a:pt x="167" y="7758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136359" y="413496"/>
            <a:ext cx="1678107" cy="155450"/>
          </a:xfrm>
          <a:custGeom>
            <a:avLst/>
            <a:gdLst/>
            <a:ahLst/>
            <a:cxnLst/>
            <a:rect l="l" t="t" r="r" b="b"/>
            <a:pathLst>
              <a:path w="48511" h="4427" extrusionOk="0">
                <a:moveTo>
                  <a:pt x="0" y="0"/>
                </a:moveTo>
                <a:lnTo>
                  <a:pt x="48510" y="0"/>
                </a:lnTo>
                <a:lnTo>
                  <a:pt x="48510" y="4427"/>
                </a:lnTo>
                <a:lnTo>
                  <a:pt x="0" y="442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>
            <a:off x="1707030" y="4608501"/>
            <a:ext cx="1468124" cy="155446"/>
          </a:xfrm>
          <a:custGeom>
            <a:avLst/>
            <a:gdLst/>
            <a:ahLst/>
            <a:cxnLst/>
            <a:rect l="l" t="t" r="r" b="b"/>
            <a:pathLst>
              <a:path w="46860" h="4889" extrusionOk="0">
                <a:moveTo>
                  <a:pt x="1" y="1"/>
                </a:moveTo>
                <a:lnTo>
                  <a:pt x="46859" y="1"/>
                </a:lnTo>
                <a:lnTo>
                  <a:pt x="46859" y="4888"/>
                </a:lnTo>
                <a:lnTo>
                  <a:pt x="1" y="48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>
            <a:off x="200431" y="43512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8308419" y="35445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7565542" y="413500"/>
            <a:ext cx="998410" cy="923544"/>
            <a:chOff x="2506538" y="1118529"/>
            <a:chExt cx="507064" cy="468994"/>
          </a:xfrm>
        </p:grpSpPr>
        <p:sp>
          <p:nvSpPr>
            <p:cNvPr id="257" name="Google Shape;257;p16"/>
            <p:cNvSpPr/>
            <p:nvPr/>
          </p:nvSpPr>
          <p:spPr>
            <a:xfrm>
              <a:off x="2739009" y="1181872"/>
              <a:ext cx="274593" cy="405651"/>
            </a:xfrm>
            <a:custGeom>
              <a:avLst/>
              <a:gdLst/>
              <a:ahLst/>
              <a:cxnLst/>
              <a:rect l="l" t="t" r="r" b="b"/>
              <a:pathLst>
                <a:path w="9420" h="13916" extrusionOk="0">
                  <a:moveTo>
                    <a:pt x="6677" y="1"/>
                  </a:moveTo>
                  <a:lnTo>
                    <a:pt x="1" y="5966"/>
                  </a:lnTo>
                  <a:lnTo>
                    <a:pt x="2744" y="13915"/>
                  </a:lnTo>
                  <a:lnTo>
                    <a:pt x="9420" y="794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506538" y="1292496"/>
              <a:ext cx="312459" cy="295027"/>
            </a:xfrm>
            <a:custGeom>
              <a:avLst/>
              <a:gdLst/>
              <a:ahLst/>
              <a:cxnLst/>
              <a:rect l="l" t="t" r="r" b="b"/>
              <a:pathLst>
                <a:path w="10719" h="10121" extrusionOk="0">
                  <a:moveTo>
                    <a:pt x="7976" y="2171"/>
                  </a:moveTo>
                  <a:lnTo>
                    <a:pt x="1" y="1"/>
                  </a:lnTo>
                  <a:lnTo>
                    <a:pt x="2748" y="7947"/>
                  </a:lnTo>
                  <a:lnTo>
                    <a:pt x="10719" y="10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506538" y="1118529"/>
              <a:ext cx="427106" cy="237252"/>
            </a:xfrm>
            <a:custGeom>
              <a:avLst/>
              <a:gdLst/>
              <a:ahLst/>
              <a:cxnLst/>
              <a:rect l="l" t="t" r="r" b="b"/>
              <a:pathLst>
                <a:path w="14652" h="8139" extrusionOk="0">
                  <a:moveTo>
                    <a:pt x="6677" y="0"/>
                  </a:moveTo>
                  <a:lnTo>
                    <a:pt x="1" y="5969"/>
                  </a:lnTo>
                  <a:lnTo>
                    <a:pt x="7976" y="8139"/>
                  </a:lnTo>
                  <a:lnTo>
                    <a:pt x="14652" y="217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15100" y="2481825"/>
            <a:ext cx="371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255875"/>
            <a:ext cx="1184100" cy="1179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1"/>
          </p:nvPr>
        </p:nvSpPr>
        <p:spPr>
          <a:xfrm>
            <a:off x="715100" y="3476025"/>
            <a:ext cx="3711000" cy="411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eko"/>
              <a:buNone/>
              <a:defRPr sz="36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8" r:id="rId13"/>
    <p:sldLayoutId id="2147483670" r:id="rId14"/>
    <p:sldLayoutId id="2147483673" r:id="rId15"/>
    <p:sldLayoutId id="2147483678" r:id="rId16"/>
    <p:sldLayoutId id="214748367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37"/>
          <p:cNvGrpSpPr/>
          <p:nvPr/>
        </p:nvGrpSpPr>
        <p:grpSpPr>
          <a:xfrm>
            <a:off x="1119671" y="902113"/>
            <a:ext cx="6908222" cy="3339398"/>
            <a:chOff x="1119671" y="902113"/>
            <a:chExt cx="6908222" cy="3339398"/>
          </a:xfrm>
        </p:grpSpPr>
        <p:grpSp>
          <p:nvGrpSpPr>
            <p:cNvPr id="763" name="Google Shape;763;p37"/>
            <p:cNvGrpSpPr/>
            <p:nvPr/>
          </p:nvGrpSpPr>
          <p:grpSpPr>
            <a:xfrm>
              <a:off x="1119671" y="902113"/>
              <a:ext cx="6908222" cy="3339398"/>
              <a:chOff x="4958140" y="1141062"/>
              <a:chExt cx="3206267" cy="1427825"/>
            </a:xfrm>
          </p:grpSpPr>
          <p:sp>
            <p:nvSpPr>
              <p:cNvPr id="764" name="Google Shape;764;p37"/>
              <p:cNvSpPr/>
              <p:nvPr/>
            </p:nvSpPr>
            <p:spPr>
              <a:xfrm>
                <a:off x="7124597" y="1141062"/>
                <a:ext cx="1039810" cy="1427825"/>
              </a:xfrm>
              <a:custGeom>
                <a:avLst/>
                <a:gdLst/>
                <a:ahLst/>
                <a:cxnLst/>
                <a:rect l="l" t="t" r="r" b="b"/>
                <a:pathLst>
                  <a:path w="35671" h="48982" extrusionOk="0">
                    <a:moveTo>
                      <a:pt x="1" y="24491"/>
                    </a:moveTo>
                    <a:lnTo>
                      <a:pt x="35670" y="48981"/>
                    </a:lnTo>
                    <a:lnTo>
                      <a:pt x="3567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4958140" y="1141062"/>
                <a:ext cx="3206267" cy="1224242"/>
              </a:xfrm>
              <a:custGeom>
                <a:avLst/>
                <a:gdLst/>
                <a:ahLst/>
                <a:cxnLst/>
                <a:rect l="l" t="t" r="r" b="b"/>
                <a:pathLst>
                  <a:path w="109992" h="41998" extrusionOk="0">
                    <a:moveTo>
                      <a:pt x="109991" y="0"/>
                    </a:moveTo>
                    <a:lnTo>
                      <a:pt x="1" y="0"/>
                    </a:lnTo>
                    <a:lnTo>
                      <a:pt x="53082" y="4199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4958140" y="1362748"/>
                <a:ext cx="3206267" cy="1206140"/>
              </a:xfrm>
              <a:custGeom>
                <a:avLst/>
                <a:gdLst/>
                <a:ahLst/>
                <a:cxnLst/>
                <a:rect l="l" t="t" r="r" b="b"/>
                <a:pathLst>
                  <a:path w="109992" h="41377" extrusionOk="0">
                    <a:moveTo>
                      <a:pt x="1" y="41376"/>
                    </a:moveTo>
                    <a:lnTo>
                      <a:pt x="109991" y="41376"/>
                    </a:lnTo>
                    <a:lnTo>
                      <a:pt x="530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4958140" y="1141062"/>
                <a:ext cx="998766" cy="1427825"/>
              </a:xfrm>
              <a:custGeom>
                <a:avLst/>
                <a:gdLst/>
                <a:ahLst/>
                <a:cxnLst/>
                <a:rect l="l" t="t" r="r" b="b"/>
                <a:pathLst>
                  <a:path w="34263" h="48982" extrusionOk="0">
                    <a:moveTo>
                      <a:pt x="1" y="0"/>
                    </a:moveTo>
                    <a:lnTo>
                      <a:pt x="1" y="48981"/>
                    </a:lnTo>
                    <a:lnTo>
                      <a:pt x="34262" y="231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7"/>
            <p:cNvSpPr/>
            <p:nvPr/>
          </p:nvSpPr>
          <p:spPr>
            <a:xfrm>
              <a:off x="1326430" y="1069035"/>
              <a:ext cx="6493974" cy="3004949"/>
            </a:xfrm>
            <a:custGeom>
              <a:avLst/>
              <a:gdLst/>
              <a:ahLst/>
              <a:cxnLst/>
              <a:rect l="l" t="t" r="r" b="b"/>
              <a:pathLst>
                <a:path w="103399" h="44077" extrusionOk="0">
                  <a:moveTo>
                    <a:pt x="0" y="0"/>
                  </a:moveTo>
                  <a:lnTo>
                    <a:pt x="103398" y="0"/>
                  </a:lnTo>
                  <a:lnTo>
                    <a:pt x="103398" y="44076"/>
                  </a:lnTo>
                  <a:lnTo>
                    <a:pt x="0" y="440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" name="Google Shape;769;p37"/>
            <p:cNvGrpSpPr/>
            <p:nvPr/>
          </p:nvGrpSpPr>
          <p:grpSpPr>
            <a:xfrm>
              <a:off x="1326670" y="1071822"/>
              <a:ext cx="6494114" cy="3005024"/>
              <a:chOff x="4911821" y="1092935"/>
              <a:chExt cx="3252586" cy="1778121"/>
            </a:xfrm>
          </p:grpSpPr>
          <p:sp>
            <p:nvSpPr>
              <p:cNvPr id="770" name="Google Shape;770;p37"/>
              <p:cNvSpPr/>
              <p:nvPr/>
            </p:nvSpPr>
            <p:spPr>
              <a:xfrm>
                <a:off x="4911821" y="109293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4911821" y="110678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4911821" y="112065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4911821" y="113450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4911821" y="114846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4911821" y="116231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4911821" y="117615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4911821" y="118991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4911821" y="120376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4911821" y="121772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4911821" y="123160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4911821" y="124544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4911821" y="125929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4911821" y="127325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7"/>
              <p:cNvSpPr/>
              <p:nvPr/>
            </p:nvSpPr>
            <p:spPr>
              <a:xfrm>
                <a:off x="4911821" y="128710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4911821" y="130097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4911821" y="131482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4911821" y="132878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4911821" y="13426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4911821" y="135651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4911821" y="137035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4911821" y="138431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4911821" y="1397961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4911821" y="141192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4911821" y="142577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4911821" y="143961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4911821" y="145357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4911821" y="146745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4911821" y="148130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4911821" y="149514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4911821" y="150911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4911821" y="152295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4911821" y="153683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4911821" y="155067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4911821" y="156464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4911821" y="157848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4911821" y="159233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4911821" y="160609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4911821" y="161993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4911821" y="163381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4911821" y="164777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4911821" y="166162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4911821" y="167546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4911821" y="168934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4911821" y="170330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4911821" y="1717153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4911821" y="173120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4911821" y="174507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4911821" y="175892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4911821" y="177277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4911821" y="17867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4911821" y="180058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4911821" y="181445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4911821" y="182830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4911821" y="184226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4911821" y="185611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4911821" y="186998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4911821" y="188371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4911821" y="189759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4911821" y="191143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4911821" y="1925401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4911821" y="193924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4911821" y="195309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4911821" y="196696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4911821" y="198093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4911821" y="199477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4911821" y="200862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4911821" y="202250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4911821" y="203643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4911821" y="205030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4911821" y="206415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4911821" y="207800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7"/>
              <p:cNvSpPr/>
              <p:nvPr/>
            </p:nvSpPr>
            <p:spPr>
              <a:xfrm>
                <a:off x="4911821" y="209176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7"/>
              <p:cNvSpPr/>
              <p:nvPr/>
            </p:nvSpPr>
            <p:spPr>
              <a:xfrm>
                <a:off x="4911821" y="210572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7"/>
              <p:cNvSpPr/>
              <p:nvPr/>
            </p:nvSpPr>
            <p:spPr>
              <a:xfrm>
                <a:off x="4911821" y="211956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7"/>
              <p:cNvSpPr/>
              <p:nvPr/>
            </p:nvSpPr>
            <p:spPr>
              <a:xfrm>
                <a:off x="4911821" y="213344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4911821" y="214729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4911821" y="216125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4911821" y="217510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4911821" y="218894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4911821" y="220282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4911821" y="221678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4911821" y="223063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4911821" y="225433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4911821" y="226817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4911821" y="228202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4911821" y="2295898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4911821" y="230983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4911821" y="232359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7"/>
              <p:cNvSpPr/>
              <p:nvPr/>
            </p:nvSpPr>
            <p:spPr>
              <a:xfrm>
                <a:off x="4911821" y="233743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7"/>
              <p:cNvSpPr/>
              <p:nvPr/>
            </p:nvSpPr>
            <p:spPr>
              <a:xfrm>
                <a:off x="4911821" y="235131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7"/>
              <p:cNvSpPr/>
              <p:nvPr/>
            </p:nvSpPr>
            <p:spPr>
              <a:xfrm>
                <a:off x="4911821" y="236527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4911821" y="2379121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4911821" y="239296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4911821" y="240684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4911821" y="242077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4911821" y="243465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4911821" y="2448498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4911821" y="246234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4911821" y="247630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4911821" y="2490182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4911821" y="250402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4911821" y="251787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4911821" y="2531634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4911821" y="2545596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11821" y="255944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911821" y="257328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4911821" y="258716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4911821" y="260112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7"/>
              <p:cNvSpPr/>
              <p:nvPr/>
            </p:nvSpPr>
            <p:spPr>
              <a:xfrm>
                <a:off x="4911821" y="2614973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7"/>
              <p:cNvSpPr/>
              <p:nvPr/>
            </p:nvSpPr>
            <p:spPr>
              <a:xfrm>
                <a:off x="4911821" y="262882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7"/>
              <p:cNvSpPr/>
              <p:nvPr/>
            </p:nvSpPr>
            <p:spPr>
              <a:xfrm>
                <a:off x="4911821" y="264266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4911821" y="2656629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911821" y="2670504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4911821" y="268435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4911821" y="2698197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4911821" y="2712160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4911821" y="2726035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4911821" y="273976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4911821" y="275364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4911821" y="276748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4911821" y="2781449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4911821" y="2795295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4911821" y="280914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11580" y="219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4911821" y="282301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4911821" y="2836980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4911821" y="2850826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4911821" y="2864672"/>
                <a:ext cx="3252586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9" extrusionOk="0">
                    <a:moveTo>
                      <a:pt x="1" y="1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4911821" y="2240367"/>
                <a:ext cx="3252586" cy="6355"/>
              </a:xfrm>
              <a:custGeom>
                <a:avLst/>
                <a:gdLst/>
                <a:ahLst/>
                <a:cxnLst/>
                <a:rect l="l" t="t" r="r" b="b"/>
                <a:pathLst>
                  <a:path w="111581" h="218" extrusionOk="0">
                    <a:moveTo>
                      <a:pt x="1" y="0"/>
                    </a:moveTo>
                    <a:lnTo>
                      <a:pt x="1" y="218"/>
                    </a:lnTo>
                    <a:lnTo>
                      <a:pt x="111580" y="218"/>
                    </a:lnTo>
                    <a:lnTo>
                      <a:pt x="111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37"/>
          <p:cNvSpPr txBox="1">
            <a:spLocks noGrp="1"/>
          </p:cNvSpPr>
          <p:nvPr>
            <p:ph type="ctrTitle"/>
          </p:nvPr>
        </p:nvSpPr>
        <p:spPr>
          <a:xfrm>
            <a:off x="2426650" y="1330950"/>
            <a:ext cx="42906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lt1"/>
                </a:solidFill>
              </a:rPr>
              <a:t>Final Project Presentation</a:t>
            </a:r>
            <a:endParaRPr sz="4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chemeClr val="lt1"/>
                </a:solidFill>
              </a:rPr>
              <a:t>Video Game Sales Insights</a:t>
            </a:r>
            <a:endParaRPr sz="5300">
              <a:solidFill>
                <a:schemeClr val="lt1"/>
              </a:solidFill>
            </a:endParaRPr>
          </a:p>
        </p:txBody>
      </p:sp>
      <p:grpSp>
        <p:nvGrpSpPr>
          <p:cNvPr id="900" name="Google Shape;900;p37"/>
          <p:cNvGrpSpPr/>
          <p:nvPr/>
        </p:nvGrpSpPr>
        <p:grpSpPr>
          <a:xfrm>
            <a:off x="-1281540" y="2050818"/>
            <a:ext cx="3889269" cy="3825404"/>
            <a:chOff x="4340393" y="2857012"/>
            <a:chExt cx="1427621" cy="1404179"/>
          </a:xfrm>
        </p:grpSpPr>
        <p:sp>
          <p:nvSpPr>
            <p:cNvPr id="901" name="Google Shape;901;p37"/>
            <p:cNvSpPr/>
            <p:nvPr/>
          </p:nvSpPr>
          <p:spPr>
            <a:xfrm>
              <a:off x="5291295" y="2857012"/>
              <a:ext cx="400014" cy="745894"/>
            </a:xfrm>
            <a:custGeom>
              <a:avLst/>
              <a:gdLst/>
              <a:ahLst/>
              <a:cxnLst/>
              <a:rect l="l" t="t" r="r" b="b"/>
              <a:pathLst>
                <a:path w="12584" h="23465" extrusionOk="0">
                  <a:moveTo>
                    <a:pt x="436" y="23156"/>
                  </a:moveTo>
                  <a:cubicBezTo>
                    <a:pt x="1263" y="23465"/>
                    <a:pt x="2029" y="22569"/>
                    <a:pt x="2519" y="22013"/>
                  </a:cubicBezTo>
                  <a:cubicBezTo>
                    <a:pt x="3186" y="21255"/>
                    <a:pt x="3636" y="20344"/>
                    <a:pt x="3985" y="19412"/>
                  </a:cubicBezTo>
                  <a:cubicBezTo>
                    <a:pt x="4859" y="17075"/>
                    <a:pt x="4783" y="14507"/>
                    <a:pt x="4964" y="12058"/>
                  </a:cubicBezTo>
                  <a:cubicBezTo>
                    <a:pt x="5323" y="7283"/>
                    <a:pt x="7830" y="3038"/>
                    <a:pt x="12163" y="843"/>
                  </a:cubicBezTo>
                  <a:cubicBezTo>
                    <a:pt x="12584" y="629"/>
                    <a:pt x="12210" y="1"/>
                    <a:pt x="11793" y="211"/>
                  </a:cubicBezTo>
                  <a:cubicBezTo>
                    <a:pt x="8219" y="2022"/>
                    <a:pt x="5581" y="5371"/>
                    <a:pt x="4638" y="9260"/>
                  </a:cubicBezTo>
                  <a:cubicBezTo>
                    <a:pt x="4032" y="11746"/>
                    <a:pt x="4239" y="14340"/>
                    <a:pt x="3865" y="16861"/>
                  </a:cubicBezTo>
                  <a:cubicBezTo>
                    <a:pt x="3712" y="17917"/>
                    <a:pt x="3426" y="18966"/>
                    <a:pt x="2980" y="19942"/>
                  </a:cubicBezTo>
                  <a:cubicBezTo>
                    <a:pt x="2773" y="20399"/>
                    <a:pt x="2504" y="20831"/>
                    <a:pt x="2210" y="21237"/>
                  </a:cubicBezTo>
                  <a:cubicBezTo>
                    <a:pt x="1953" y="21600"/>
                    <a:pt x="1147" y="22652"/>
                    <a:pt x="628" y="22460"/>
                  </a:cubicBezTo>
                  <a:cubicBezTo>
                    <a:pt x="189" y="22286"/>
                    <a:pt x="1" y="22989"/>
                    <a:pt x="436" y="23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4340393" y="3411905"/>
              <a:ext cx="996639" cy="679341"/>
            </a:xfrm>
            <a:custGeom>
              <a:avLst/>
              <a:gdLst/>
              <a:ahLst/>
              <a:cxnLst/>
              <a:rect l="l" t="t" r="r" b="b"/>
              <a:pathLst>
                <a:path w="34190" h="23305" extrusionOk="0">
                  <a:moveTo>
                    <a:pt x="32277" y="2721"/>
                  </a:moveTo>
                  <a:lnTo>
                    <a:pt x="31145" y="6284"/>
                  </a:lnTo>
                  <a:cubicBezTo>
                    <a:pt x="30681" y="6150"/>
                    <a:pt x="30289" y="6799"/>
                    <a:pt x="30093" y="7104"/>
                  </a:cubicBezTo>
                  <a:cubicBezTo>
                    <a:pt x="29672" y="7768"/>
                    <a:pt x="29621" y="8236"/>
                    <a:pt x="28696" y="8222"/>
                  </a:cubicBezTo>
                  <a:cubicBezTo>
                    <a:pt x="27535" y="8207"/>
                    <a:pt x="26374" y="8189"/>
                    <a:pt x="25213" y="8175"/>
                  </a:cubicBezTo>
                  <a:cubicBezTo>
                    <a:pt x="24999" y="8171"/>
                    <a:pt x="24781" y="8171"/>
                    <a:pt x="24574" y="8229"/>
                  </a:cubicBezTo>
                  <a:cubicBezTo>
                    <a:pt x="24201" y="8345"/>
                    <a:pt x="23921" y="8646"/>
                    <a:pt x="23693" y="8966"/>
                  </a:cubicBezTo>
                  <a:cubicBezTo>
                    <a:pt x="23381" y="9408"/>
                    <a:pt x="23145" y="9898"/>
                    <a:pt x="22960" y="10406"/>
                  </a:cubicBezTo>
                  <a:cubicBezTo>
                    <a:pt x="22361" y="12017"/>
                    <a:pt x="23206" y="12021"/>
                    <a:pt x="23508" y="13719"/>
                  </a:cubicBezTo>
                  <a:cubicBezTo>
                    <a:pt x="23718" y="14930"/>
                    <a:pt x="19716" y="16102"/>
                    <a:pt x="19103" y="16871"/>
                  </a:cubicBezTo>
                  <a:cubicBezTo>
                    <a:pt x="18062" y="18181"/>
                    <a:pt x="15232" y="21995"/>
                    <a:pt x="14187" y="23304"/>
                  </a:cubicBezTo>
                  <a:lnTo>
                    <a:pt x="0" y="21628"/>
                  </a:lnTo>
                  <a:cubicBezTo>
                    <a:pt x="0" y="21628"/>
                    <a:pt x="14789" y="12354"/>
                    <a:pt x="15373" y="11941"/>
                  </a:cubicBezTo>
                  <a:cubicBezTo>
                    <a:pt x="15961" y="11527"/>
                    <a:pt x="19085" y="7260"/>
                    <a:pt x="19085" y="7260"/>
                  </a:cubicBezTo>
                  <a:cubicBezTo>
                    <a:pt x="19085" y="7260"/>
                    <a:pt x="20551" y="4419"/>
                    <a:pt x="20801" y="4100"/>
                  </a:cubicBezTo>
                  <a:cubicBezTo>
                    <a:pt x="21055" y="3777"/>
                    <a:pt x="23939" y="2134"/>
                    <a:pt x="23939" y="2134"/>
                  </a:cubicBezTo>
                  <a:lnTo>
                    <a:pt x="26479" y="0"/>
                  </a:lnTo>
                  <a:lnTo>
                    <a:pt x="31236" y="171"/>
                  </a:lnTo>
                  <a:cubicBezTo>
                    <a:pt x="31236" y="171"/>
                    <a:pt x="34189" y="1078"/>
                    <a:pt x="34048" y="1571"/>
                  </a:cubicBezTo>
                  <a:cubicBezTo>
                    <a:pt x="33645" y="3012"/>
                    <a:pt x="32985" y="2547"/>
                    <a:pt x="32277" y="2721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4975484" y="3493875"/>
              <a:ext cx="188717" cy="122605"/>
            </a:xfrm>
            <a:custGeom>
              <a:avLst/>
              <a:gdLst/>
              <a:ahLst/>
              <a:cxnLst/>
              <a:rect l="l" t="t" r="r" b="b"/>
              <a:pathLst>
                <a:path w="6474" h="4206" extrusionOk="0">
                  <a:moveTo>
                    <a:pt x="1" y="4205"/>
                  </a:moveTo>
                  <a:lnTo>
                    <a:pt x="2863" y="1089"/>
                  </a:lnTo>
                  <a:lnTo>
                    <a:pt x="6474" y="0"/>
                  </a:lnTo>
                  <a:lnTo>
                    <a:pt x="4576" y="2663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5453865" y="3485509"/>
              <a:ext cx="314150" cy="775682"/>
            </a:xfrm>
            <a:custGeom>
              <a:avLst/>
              <a:gdLst/>
              <a:ahLst/>
              <a:cxnLst/>
              <a:rect l="l" t="t" r="r" b="b"/>
              <a:pathLst>
                <a:path w="10777" h="26610" extrusionOk="0">
                  <a:moveTo>
                    <a:pt x="1270" y="2446"/>
                  </a:moveTo>
                  <a:lnTo>
                    <a:pt x="84" y="5991"/>
                  </a:lnTo>
                  <a:cubicBezTo>
                    <a:pt x="537" y="6154"/>
                    <a:pt x="476" y="6912"/>
                    <a:pt x="454" y="7275"/>
                  </a:cubicBezTo>
                  <a:cubicBezTo>
                    <a:pt x="403" y="8059"/>
                    <a:pt x="167" y="8469"/>
                    <a:pt x="918" y="9002"/>
                  </a:cubicBezTo>
                  <a:cubicBezTo>
                    <a:pt x="1869" y="9673"/>
                    <a:pt x="2812" y="10345"/>
                    <a:pt x="3759" y="11016"/>
                  </a:cubicBezTo>
                  <a:cubicBezTo>
                    <a:pt x="3937" y="11139"/>
                    <a:pt x="4111" y="11266"/>
                    <a:pt x="4238" y="11440"/>
                  </a:cubicBezTo>
                  <a:cubicBezTo>
                    <a:pt x="4474" y="11749"/>
                    <a:pt x="4521" y="12159"/>
                    <a:pt x="4518" y="12550"/>
                  </a:cubicBezTo>
                  <a:cubicBezTo>
                    <a:pt x="4507" y="13095"/>
                    <a:pt x="4409" y="13624"/>
                    <a:pt x="4264" y="14147"/>
                  </a:cubicBezTo>
                  <a:cubicBezTo>
                    <a:pt x="3799" y="15798"/>
                    <a:pt x="3110" y="15304"/>
                    <a:pt x="1869" y="16502"/>
                  </a:cubicBezTo>
                  <a:cubicBezTo>
                    <a:pt x="984" y="17354"/>
                    <a:pt x="3527" y="20663"/>
                    <a:pt x="3567" y="21643"/>
                  </a:cubicBezTo>
                  <a:cubicBezTo>
                    <a:pt x="3639" y="23315"/>
                    <a:pt x="3603" y="24937"/>
                    <a:pt x="3672" y="26610"/>
                  </a:cubicBezTo>
                  <a:lnTo>
                    <a:pt x="10776" y="23551"/>
                  </a:lnTo>
                  <a:cubicBezTo>
                    <a:pt x="10776" y="23551"/>
                    <a:pt x="9713" y="20533"/>
                    <a:pt x="9481" y="19858"/>
                  </a:cubicBezTo>
                  <a:cubicBezTo>
                    <a:pt x="9256" y="19176"/>
                    <a:pt x="9242" y="13893"/>
                    <a:pt x="9242" y="13893"/>
                  </a:cubicBezTo>
                  <a:cubicBezTo>
                    <a:pt x="9242" y="13893"/>
                    <a:pt x="9735" y="10736"/>
                    <a:pt x="9717" y="10326"/>
                  </a:cubicBezTo>
                  <a:cubicBezTo>
                    <a:pt x="9699" y="9920"/>
                    <a:pt x="8338" y="6894"/>
                    <a:pt x="8338" y="6894"/>
                  </a:cubicBezTo>
                  <a:lnTo>
                    <a:pt x="7547" y="3676"/>
                  </a:lnTo>
                  <a:lnTo>
                    <a:pt x="3600" y="1009"/>
                  </a:lnTo>
                  <a:cubicBezTo>
                    <a:pt x="3600" y="1009"/>
                    <a:pt x="682" y="0"/>
                    <a:pt x="501" y="487"/>
                  </a:cubicBezTo>
                  <a:cubicBezTo>
                    <a:pt x="0" y="1869"/>
                    <a:pt x="802" y="1887"/>
                    <a:pt x="1270" y="244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582883" y="3627878"/>
              <a:ext cx="81270" cy="210171"/>
            </a:xfrm>
            <a:custGeom>
              <a:avLst/>
              <a:gdLst/>
              <a:ahLst/>
              <a:cxnLst/>
              <a:rect l="l" t="t" r="r" b="b"/>
              <a:pathLst>
                <a:path w="2788" h="7210" extrusionOk="0">
                  <a:moveTo>
                    <a:pt x="2787" y="7209"/>
                  </a:moveTo>
                  <a:lnTo>
                    <a:pt x="2312" y="3004"/>
                  </a:lnTo>
                  <a:lnTo>
                    <a:pt x="37" y="0"/>
                  </a:lnTo>
                  <a:lnTo>
                    <a:pt x="1" y="3265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5200552" y="3722411"/>
              <a:ext cx="210813" cy="112985"/>
            </a:xfrm>
            <a:custGeom>
              <a:avLst/>
              <a:gdLst/>
              <a:ahLst/>
              <a:cxnLst/>
              <a:rect l="l" t="t" r="r" b="b"/>
              <a:pathLst>
                <a:path w="7232" h="3876" extrusionOk="0">
                  <a:moveTo>
                    <a:pt x="6695" y="3876"/>
                  </a:moveTo>
                  <a:lnTo>
                    <a:pt x="1" y="1583"/>
                  </a:lnTo>
                  <a:lnTo>
                    <a:pt x="538" y="1"/>
                  </a:lnTo>
                  <a:lnTo>
                    <a:pt x="7232" y="22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5198220" y="3427763"/>
              <a:ext cx="117853" cy="87800"/>
            </a:xfrm>
            <a:custGeom>
              <a:avLst/>
              <a:gdLst/>
              <a:ahLst/>
              <a:cxnLst/>
              <a:rect l="l" t="t" r="r" b="b"/>
              <a:pathLst>
                <a:path w="4043" h="3012" extrusionOk="0">
                  <a:moveTo>
                    <a:pt x="3549" y="2722"/>
                  </a:moveTo>
                  <a:cubicBezTo>
                    <a:pt x="3709" y="2312"/>
                    <a:pt x="3854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31" y="222"/>
                    <a:pt x="962" y="40"/>
                  </a:cubicBezTo>
                  <a:cubicBezTo>
                    <a:pt x="741" y="0"/>
                    <a:pt x="534" y="98"/>
                    <a:pt x="473" y="269"/>
                  </a:cubicBezTo>
                  <a:cubicBezTo>
                    <a:pt x="327" y="679"/>
                    <a:pt x="193" y="1096"/>
                    <a:pt x="66" y="1517"/>
                  </a:cubicBezTo>
                  <a:cubicBezTo>
                    <a:pt x="1" y="1738"/>
                    <a:pt x="157" y="1960"/>
                    <a:pt x="378" y="1996"/>
                  </a:cubicBezTo>
                  <a:cubicBezTo>
                    <a:pt x="1300" y="2141"/>
                    <a:pt x="2192" y="2449"/>
                    <a:pt x="3009" y="2903"/>
                  </a:cubicBezTo>
                  <a:cubicBezTo>
                    <a:pt x="3208" y="3012"/>
                    <a:pt x="3466" y="2936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474153" y="3522413"/>
              <a:ext cx="117853" cy="87829"/>
            </a:xfrm>
            <a:custGeom>
              <a:avLst/>
              <a:gdLst/>
              <a:ahLst/>
              <a:cxnLst/>
              <a:rect l="l" t="t" r="r" b="b"/>
              <a:pathLst>
                <a:path w="4043" h="3013" extrusionOk="0">
                  <a:moveTo>
                    <a:pt x="3549" y="2722"/>
                  </a:moveTo>
                  <a:cubicBezTo>
                    <a:pt x="3705" y="2312"/>
                    <a:pt x="3851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28" y="222"/>
                    <a:pt x="962" y="41"/>
                  </a:cubicBezTo>
                  <a:cubicBezTo>
                    <a:pt x="741" y="1"/>
                    <a:pt x="531" y="99"/>
                    <a:pt x="473" y="269"/>
                  </a:cubicBezTo>
                  <a:cubicBezTo>
                    <a:pt x="328" y="679"/>
                    <a:pt x="193" y="1096"/>
                    <a:pt x="63" y="1521"/>
                  </a:cubicBezTo>
                  <a:cubicBezTo>
                    <a:pt x="1" y="1739"/>
                    <a:pt x="153" y="1960"/>
                    <a:pt x="378" y="1996"/>
                  </a:cubicBezTo>
                  <a:cubicBezTo>
                    <a:pt x="1300" y="2141"/>
                    <a:pt x="2192" y="2450"/>
                    <a:pt x="3009" y="2903"/>
                  </a:cubicBezTo>
                  <a:cubicBezTo>
                    <a:pt x="3205" y="3012"/>
                    <a:pt x="3462" y="2929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5392825" y="3580684"/>
              <a:ext cx="199940" cy="409353"/>
            </a:xfrm>
            <a:custGeom>
              <a:avLst/>
              <a:gdLst/>
              <a:ahLst/>
              <a:cxnLst/>
              <a:rect l="l" t="t" r="r" b="b"/>
              <a:pathLst>
                <a:path w="6859" h="14043" extrusionOk="0">
                  <a:moveTo>
                    <a:pt x="6858" y="1670"/>
                  </a:moveTo>
                  <a:cubicBezTo>
                    <a:pt x="6858" y="1670"/>
                    <a:pt x="6688" y="4667"/>
                    <a:pt x="6412" y="7675"/>
                  </a:cubicBezTo>
                  <a:cubicBezTo>
                    <a:pt x="6474" y="7620"/>
                    <a:pt x="6539" y="7566"/>
                    <a:pt x="6597" y="7508"/>
                  </a:cubicBezTo>
                  <a:cubicBezTo>
                    <a:pt x="6492" y="8524"/>
                    <a:pt x="6343" y="9536"/>
                    <a:pt x="6165" y="10544"/>
                  </a:cubicBezTo>
                  <a:cubicBezTo>
                    <a:pt x="6002" y="11470"/>
                    <a:pt x="5900" y="12486"/>
                    <a:pt x="5574" y="13375"/>
                  </a:cubicBezTo>
                  <a:cubicBezTo>
                    <a:pt x="5574" y="13375"/>
                    <a:pt x="5204" y="14024"/>
                    <a:pt x="4152" y="14035"/>
                  </a:cubicBezTo>
                  <a:cubicBezTo>
                    <a:pt x="3295" y="14042"/>
                    <a:pt x="2515" y="13538"/>
                    <a:pt x="2120" y="12783"/>
                  </a:cubicBezTo>
                  <a:lnTo>
                    <a:pt x="1" y="8705"/>
                  </a:lnTo>
                  <a:lnTo>
                    <a:pt x="984" y="5748"/>
                  </a:lnTo>
                  <a:lnTo>
                    <a:pt x="1993" y="1"/>
                  </a:lnTo>
                  <a:cubicBezTo>
                    <a:pt x="1989" y="1"/>
                    <a:pt x="4855" y="48"/>
                    <a:pt x="6858" y="1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5225212" y="3452919"/>
              <a:ext cx="344582" cy="134790"/>
            </a:xfrm>
            <a:custGeom>
              <a:avLst/>
              <a:gdLst/>
              <a:ahLst/>
              <a:cxnLst/>
              <a:rect l="l" t="t" r="r" b="b"/>
              <a:pathLst>
                <a:path w="11821" h="4624" extrusionOk="0">
                  <a:moveTo>
                    <a:pt x="2224" y="1884"/>
                  </a:moveTo>
                  <a:cubicBezTo>
                    <a:pt x="2268" y="2334"/>
                    <a:pt x="2558" y="2715"/>
                    <a:pt x="2972" y="2856"/>
                  </a:cubicBezTo>
                  <a:lnTo>
                    <a:pt x="7721" y="4485"/>
                  </a:lnTo>
                  <a:cubicBezTo>
                    <a:pt x="8131" y="4623"/>
                    <a:pt x="8595" y="4507"/>
                    <a:pt x="8904" y="4177"/>
                  </a:cubicBezTo>
                  <a:lnTo>
                    <a:pt x="9470" y="3571"/>
                  </a:lnTo>
                  <a:cubicBezTo>
                    <a:pt x="9985" y="3618"/>
                    <a:pt x="10867" y="3734"/>
                    <a:pt x="11821" y="4050"/>
                  </a:cubicBezTo>
                  <a:cubicBezTo>
                    <a:pt x="10061" y="3150"/>
                    <a:pt x="8164" y="3125"/>
                    <a:pt x="8164" y="3125"/>
                  </a:cubicBezTo>
                  <a:lnTo>
                    <a:pt x="7420" y="3890"/>
                  </a:lnTo>
                  <a:lnTo>
                    <a:pt x="5497" y="3234"/>
                  </a:lnTo>
                  <a:lnTo>
                    <a:pt x="3574" y="2573"/>
                  </a:lnTo>
                  <a:lnTo>
                    <a:pt x="3458" y="1514"/>
                  </a:lnTo>
                  <a:cubicBezTo>
                    <a:pt x="3458" y="1514"/>
                    <a:pt x="1941" y="375"/>
                    <a:pt x="0" y="1"/>
                  </a:cubicBezTo>
                  <a:cubicBezTo>
                    <a:pt x="943" y="338"/>
                    <a:pt x="1716" y="788"/>
                    <a:pt x="2148" y="1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4988281" y="3483294"/>
              <a:ext cx="324935" cy="352424"/>
            </a:xfrm>
            <a:custGeom>
              <a:avLst/>
              <a:gdLst/>
              <a:ahLst/>
              <a:cxnLst/>
              <a:rect l="l" t="t" r="r" b="b"/>
              <a:pathLst>
                <a:path w="11147" h="12090" extrusionOk="0">
                  <a:moveTo>
                    <a:pt x="6274" y="55"/>
                  </a:moveTo>
                  <a:cubicBezTo>
                    <a:pt x="6274" y="55"/>
                    <a:pt x="4569" y="2525"/>
                    <a:pt x="2947" y="5069"/>
                  </a:cubicBezTo>
                  <a:cubicBezTo>
                    <a:pt x="2929" y="4989"/>
                    <a:pt x="2914" y="4906"/>
                    <a:pt x="2900" y="4826"/>
                  </a:cubicBezTo>
                  <a:cubicBezTo>
                    <a:pt x="2359" y="5689"/>
                    <a:pt x="1858" y="6585"/>
                    <a:pt x="1376" y="7485"/>
                  </a:cubicBezTo>
                  <a:cubicBezTo>
                    <a:pt x="937" y="8316"/>
                    <a:pt x="393" y="9183"/>
                    <a:pt x="106" y="10079"/>
                  </a:cubicBezTo>
                  <a:cubicBezTo>
                    <a:pt x="106" y="10079"/>
                    <a:pt x="1" y="10820"/>
                    <a:pt x="828" y="11473"/>
                  </a:cubicBezTo>
                  <a:cubicBezTo>
                    <a:pt x="1499" y="12010"/>
                    <a:pt x="2424" y="12090"/>
                    <a:pt x="3201" y="11730"/>
                  </a:cubicBezTo>
                  <a:lnTo>
                    <a:pt x="7373" y="9815"/>
                  </a:lnTo>
                  <a:lnTo>
                    <a:pt x="8407" y="6876"/>
                  </a:lnTo>
                  <a:lnTo>
                    <a:pt x="11136" y="1724"/>
                  </a:lnTo>
                  <a:cubicBezTo>
                    <a:pt x="11147" y="1724"/>
                    <a:pt x="8854" y="0"/>
                    <a:pt x="6274" y="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5072904" y="3449130"/>
              <a:ext cx="528315" cy="383614"/>
            </a:xfrm>
            <a:custGeom>
              <a:avLst/>
              <a:gdLst/>
              <a:ahLst/>
              <a:cxnLst/>
              <a:rect l="l" t="t" r="r" b="b"/>
              <a:pathLst>
                <a:path w="18124" h="13160" extrusionOk="0">
                  <a:moveTo>
                    <a:pt x="17561" y="12021"/>
                  </a:moveTo>
                  <a:cubicBezTo>
                    <a:pt x="17906" y="8733"/>
                    <a:pt x="18124" y="4877"/>
                    <a:pt x="18124" y="4877"/>
                  </a:cubicBezTo>
                  <a:cubicBezTo>
                    <a:pt x="17786" y="4601"/>
                    <a:pt x="17412" y="4369"/>
                    <a:pt x="17042" y="4180"/>
                  </a:cubicBezTo>
                  <a:cubicBezTo>
                    <a:pt x="16088" y="3864"/>
                    <a:pt x="15210" y="3748"/>
                    <a:pt x="14691" y="3701"/>
                  </a:cubicBezTo>
                  <a:lnTo>
                    <a:pt x="14125" y="4307"/>
                  </a:lnTo>
                  <a:cubicBezTo>
                    <a:pt x="13817" y="4637"/>
                    <a:pt x="13352" y="4753"/>
                    <a:pt x="12942" y="4615"/>
                  </a:cubicBezTo>
                  <a:lnTo>
                    <a:pt x="8193" y="2986"/>
                  </a:lnTo>
                  <a:cubicBezTo>
                    <a:pt x="7779" y="2845"/>
                    <a:pt x="7489" y="2468"/>
                    <a:pt x="7446" y="2014"/>
                  </a:cubicBezTo>
                  <a:lnTo>
                    <a:pt x="7366" y="1190"/>
                  </a:lnTo>
                  <a:cubicBezTo>
                    <a:pt x="6930" y="907"/>
                    <a:pt x="6165" y="461"/>
                    <a:pt x="5221" y="124"/>
                  </a:cubicBezTo>
                  <a:cubicBezTo>
                    <a:pt x="4808" y="47"/>
                    <a:pt x="4380" y="0"/>
                    <a:pt x="3937" y="11"/>
                  </a:cubicBezTo>
                  <a:cubicBezTo>
                    <a:pt x="3937" y="11"/>
                    <a:pt x="1746" y="3190"/>
                    <a:pt x="0" y="5998"/>
                  </a:cubicBezTo>
                  <a:cubicBezTo>
                    <a:pt x="153" y="7112"/>
                    <a:pt x="871" y="8117"/>
                    <a:pt x="2010" y="8505"/>
                  </a:cubicBezTo>
                  <a:lnTo>
                    <a:pt x="4982" y="9521"/>
                  </a:lnTo>
                  <a:lnTo>
                    <a:pt x="5011" y="9506"/>
                  </a:lnTo>
                  <a:lnTo>
                    <a:pt x="8233" y="10609"/>
                  </a:lnTo>
                  <a:lnTo>
                    <a:pt x="11451" y="11712"/>
                  </a:lnTo>
                  <a:lnTo>
                    <a:pt x="11466" y="11745"/>
                  </a:lnTo>
                  <a:lnTo>
                    <a:pt x="14437" y="12761"/>
                  </a:lnTo>
                  <a:cubicBezTo>
                    <a:pt x="15573" y="13160"/>
                    <a:pt x="16756" y="12808"/>
                    <a:pt x="17561" y="120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5092784" y="3491631"/>
              <a:ext cx="494471" cy="322603"/>
            </a:xfrm>
            <a:custGeom>
              <a:avLst/>
              <a:gdLst/>
              <a:ahLst/>
              <a:cxnLst/>
              <a:rect l="l" t="t" r="r" b="b"/>
              <a:pathLst>
                <a:path w="16963" h="11067" extrusionOk="0">
                  <a:moveTo>
                    <a:pt x="16730" y="8045"/>
                  </a:moveTo>
                  <a:cubicBezTo>
                    <a:pt x="16778" y="7537"/>
                    <a:pt x="16821" y="7029"/>
                    <a:pt x="16868" y="6532"/>
                  </a:cubicBezTo>
                  <a:cubicBezTo>
                    <a:pt x="16963" y="5392"/>
                    <a:pt x="16273" y="4337"/>
                    <a:pt x="15192" y="3967"/>
                  </a:cubicBezTo>
                  <a:lnTo>
                    <a:pt x="4699" y="371"/>
                  </a:lnTo>
                  <a:cubicBezTo>
                    <a:pt x="3618" y="1"/>
                    <a:pt x="2428" y="411"/>
                    <a:pt x="1804" y="1369"/>
                  </a:cubicBezTo>
                  <a:cubicBezTo>
                    <a:pt x="1532" y="1790"/>
                    <a:pt x="1256" y="2218"/>
                    <a:pt x="980" y="2646"/>
                  </a:cubicBezTo>
                  <a:cubicBezTo>
                    <a:pt x="1" y="4181"/>
                    <a:pt x="654" y="6216"/>
                    <a:pt x="2301" y="6782"/>
                  </a:cubicBezTo>
                  <a:lnTo>
                    <a:pt x="13153" y="10501"/>
                  </a:lnTo>
                  <a:cubicBezTo>
                    <a:pt x="14800" y="11067"/>
                    <a:pt x="16563" y="9859"/>
                    <a:pt x="16730" y="80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5134235" y="3511948"/>
              <a:ext cx="170090" cy="170003"/>
            </a:xfrm>
            <a:custGeom>
              <a:avLst/>
              <a:gdLst/>
              <a:ahLst/>
              <a:cxnLst/>
              <a:rect l="l" t="t" r="r" b="b"/>
              <a:pathLst>
                <a:path w="5835" h="5832" extrusionOk="0">
                  <a:moveTo>
                    <a:pt x="5835" y="2918"/>
                  </a:moveTo>
                  <a:cubicBezTo>
                    <a:pt x="5835" y="4529"/>
                    <a:pt x="4529" y="5831"/>
                    <a:pt x="2918" y="5831"/>
                  </a:cubicBezTo>
                  <a:cubicBezTo>
                    <a:pt x="1307" y="5831"/>
                    <a:pt x="1" y="4529"/>
                    <a:pt x="1" y="2918"/>
                  </a:cubicBezTo>
                  <a:cubicBezTo>
                    <a:pt x="1" y="1307"/>
                    <a:pt x="1307" y="0"/>
                    <a:pt x="2918" y="0"/>
                  </a:cubicBezTo>
                  <a:cubicBezTo>
                    <a:pt x="4529" y="0"/>
                    <a:pt x="5835" y="1307"/>
                    <a:pt x="5835" y="29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5153270" y="3542206"/>
              <a:ext cx="44366" cy="77218"/>
            </a:xfrm>
            <a:custGeom>
              <a:avLst/>
              <a:gdLst/>
              <a:ahLst/>
              <a:cxnLst/>
              <a:rect l="l" t="t" r="r" b="b"/>
              <a:pathLst>
                <a:path w="1522" h="2649" extrusionOk="0">
                  <a:moveTo>
                    <a:pt x="1064" y="1470"/>
                  </a:moveTo>
                  <a:cubicBezTo>
                    <a:pt x="1151" y="1212"/>
                    <a:pt x="1314" y="1002"/>
                    <a:pt x="1521" y="853"/>
                  </a:cubicBezTo>
                  <a:lnTo>
                    <a:pt x="1104" y="0"/>
                  </a:lnTo>
                  <a:cubicBezTo>
                    <a:pt x="683" y="258"/>
                    <a:pt x="346" y="664"/>
                    <a:pt x="175" y="1161"/>
                  </a:cubicBezTo>
                  <a:cubicBezTo>
                    <a:pt x="1" y="1666"/>
                    <a:pt x="19" y="2188"/>
                    <a:pt x="193" y="2649"/>
                  </a:cubicBezTo>
                  <a:lnTo>
                    <a:pt x="1046" y="2232"/>
                  </a:lnTo>
                  <a:cubicBezTo>
                    <a:pt x="977" y="1992"/>
                    <a:pt x="977" y="1724"/>
                    <a:pt x="1064" y="14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5240866" y="3574679"/>
              <a:ext cx="44337" cy="77218"/>
            </a:xfrm>
            <a:custGeom>
              <a:avLst/>
              <a:gdLst/>
              <a:ahLst/>
              <a:cxnLst/>
              <a:rect l="l" t="t" r="r" b="b"/>
              <a:pathLst>
                <a:path w="1521" h="2649" extrusionOk="0">
                  <a:moveTo>
                    <a:pt x="457" y="1179"/>
                  </a:moveTo>
                  <a:cubicBezTo>
                    <a:pt x="370" y="1437"/>
                    <a:pt x="207" y="1644"/>
                    <a:pt x="0" y="1796"/>
                  </a:cubicBezTo>
                  <a:lnTo>
                    <a:pt x="417" y="2649"/>
                  </a:lnTo>
                  <a:cubicBezTo>
                    <a:pt x="838" y="2387"/>
                    <a:pt x="1172" y="1985"/>
                    <a:pt x="1346" y="1488"/>
                  </a:cubicBezTo>
                  <a:cubicBezTo>
                    <a:pt x="1520" y="983"/>
                    <a:pt x="1502" y="461"/>
                    <a:pt x="1328" y="0"/>
                  </a:cubicBezTo>
                  <a:lnTo>
                    <a:pt x="475" y="417"/>
                  </a:lnTo>
                  <a:cubicBezTo>
                    <a:pt x="548" y="657"/>
                    <a:pt x="548" y="918"/>
                    <a:pt x="457" y="117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5164376" y="3618666"/>
              <a:ext cx="77247" cy="44337"/>
            </a:xfrm>
            <a:custGeom>
              <a:avLst/>
              <a:gdLst/>
              <a:ahLst/>
              <a:cxnLst/>
              <a:rect l="l" t="t" r="r" b="b"/>
              <a:pathLst>
                <a:path w="2650" h="1521" extrusionOk="0">
                  <a:moveTo>
                    <a:pt x="2239" y="476"/>
                  </a:moveTo>
                  <a:cubicBezTo>
                    <a:pt x="1996" y="548"/>
                    <a:pt x="1732" y="548"/>
                    <a:pt x="1470" y="458"/>
                  </a:cubicBezTo>
                  <a:cubicBezTo>
                    <a:pt x="1213" y="370"/>
                    <a:pt x="1006" y="207"/>
                    <a:pt x="853" y="0"/>
                  </a:cubicBezTo>
                  <a:lnTo>
                    <a:pt x="1" y="418"/>
                  </a:lnTo>
                  <a:cubicBezTo>
                    <a:pt x="258" y="838"/>
                    <a:pt x="661" y="1172"/>
                    <a:pt x="1162" y="1346"/>
                  </a:cubicBezTo>
                  <a:cubicBezTo>
                    <a:pt x="1666" y="1521"/>
                    <a:pt x="2189" y="1499"/>
                    <a:pt x="2649" y="132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5196966" y="3531100"/>
              <a:ext cx="77218" cy="44337"/>
            </a:xfrm>
            <a:custGeom>
              <a:avLst/>
              <a:gdLst/>
              <a:ahLst/>
              <a:cxnLst/>
              <a:rect l="l" t="t" r="r" b="b"/>
              <a:pathLst>
                <a:path w="2649" h="1521" extrusionOk="0">
                  <a:moveTo>
                    <a:pt x="414" y="1045"/>
                  </a:moveTo>
                  <a:cubicBezTo>
                    <a:pt x="653" y="973"/>
                    <a:pt x="922" y="973"/>
                    <a:pt x="1180" y="1063"/>
                  </a:cubicBezTo>
                  <a:cubicBezTo>
                    <a:pt x="1437" y="1150"/>
                    <a:pt x="1648" y="1314"/>
                    <a:pt x="1796" y="1520"/>
                  </a:cubicBezTo>
                  <a:lnTo>
                    <a:pt x="2649" y="1103"/>
                  </a:lnTo>
                  <a:cubicBezTo>
                    <a:pt x="2391" y="682"/>
                    <a:pt x="1985" y="345"/>
                    <a:pt x="1488" y="174"/>
                  </a:cubicBezTo>
                  <a:cubicBezTo>
                    <a:pt x="984" y="0"/>
                    <a:pt x="461" y="18"/>
                    <a:pt x="0" y="19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5200231" y="3578060"/>
              <a:ext cx="38099" cy="37982"/>
            </a:xfrm>
            <a:custGeom>
              <a:avLst/>
              <a:gdLst/>
              <a:ahLst/>
              <a:cxnLst/>
              <a:rect l="l" t="t" r="r" b="b"/>
              <a:pathLst>
                <a:path w="1307" h="1303" extrusionOk="0">
                  <a:moveTo>
                    <a:pt x="1202" y="838"/>
                  </a:moveTo>
                  <a:cubicBezTo>
                    <a:pt x="1100" y="1143"/>
                    <a:pt x="766" y="1303"/>
                    <a:pt x="465" y="1201"/>
                  </a:cubicBezTo>
                  <a:cubicBezTo>
                    <a:pt x="160" y="1103"/>
                    <a:pt x="1" y="766"/>
                    <a:pt x="102" y="465"/>
                  </a:cubicBezTo>
                  <a:cubicBezTo>
                    <a:pt x="204" y="160"/>
                    <a:pt x="538" y="0"/>
                    <a:pt x="839" y="102"/>
                  </a:cubicBezTo>
                  <a:cubicBezTo>
                    <a:pt x="1144" y="203"/>
                    <a:pt x="1307" y="533"/>
                    <a:pt x="1202" y="8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5437687" y="3603975"/>
              <a:ext cx="108963" cy="82815"/>
            </a:xfrm>
            <a:custGeom>
              <a:avLst/>
              <a:gdLst/>
              <a:ahLst/>
              <a:cxnLst/>
              <a:rect l="l" t="t" r="r" b="b"/>
              <a:pathLst>
                <a:path w="3738" h="2841" extrusionOk="0">
                  <a:moveTo>
                    <a:pt x="2359" y="210"/>
                  </a:moveTo>
                  <a:lnTo>
                    <a:pt x="613" y="1063"/>
                  </a:lnTo>
                  <a:cubicBezTo>
                    <a:pt x="182" y="1274"/>
                    <a:pt x="0" y="1796"/>
                    <a:pt x="214" y="2228"/>
                  </a:cubicBezTo>
                  <a:cubicBezTo>
                    <a:pt x="428" y="2660"/>
                    <a:pt x="947" y="2841"/>
                    <a:pt x="1379" y="2627"/>
                  </a:cubicBezTo>
                  <a:lnTo>
                    <a:pt x="3124" y="1774"/>
                  </a:lnTo>
                  <a:cubicBezTo>
                    <a:pt x="3556" y="1560"/>
                    <a:pt x="3737" y="1038"/>
                    <a:pt x="3523" y="610"/>
                  </a:cubicBezTo>
                  <a:cubicBezTo>
                    <a:pt x="3313" y="178"/>
                    <a:pt x="2790" y="0"/>
                    <a:pt x="2359" y="21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5449726" y="3636535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4" y="432"/>
                  </a:moveTo>
                  <a:cubicBezTo>
                    <a:pt x="1361" y="733"/>
                    <a:pt x="1231" y="1093"/>
                    <a:pt x="930" y="1227"/>
                  </a:cubicBezTo>
                  <a:cubicBezTo>
                    <a:pt x="632" y="1365"/>
                    <a:pt x="273" y="1231"/>
                    <a:pt x="135" y="933"/>
                  </a:cubicBezTo>
                  <a:cubicBezTo>
                    <a:pt x="1" y="635"/>
                    <a:pt x="131" y="276"/>
                    <a:pt x="433" y="138"/>
                  </a:cubicBezTo>
                  <a:cubicBezTo>
                    <a:pt x="734" y="1"/>
                    <a:pt x="1089" y="135"/>
                    <a:pt x="1224" y="43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5494354" y="3614644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7" y="436"/>
                  </a:moveTo>
                  <a:cubicBezTo>
                    <a:pt x="1362" y="737"/>
                    <a:pt x="1231" y="1093"/>
                    <a:pt x="933" y="1230"/>
                  </a:cubicBezTo>
                  <a:cubicBezTo>
                    <a:pt x="632" y="1365"/>
                    <a:pt x="273" y="1234"/>
                    <a:pt x="139" y="937"/>
                  </a:cubicBezTo>
                  <a:cubicBezTo>
                    <a:pt x="1" y="635"/>
                    <a:pt x="135" y="276"/>
                    <a:pt x="433" y="142"/>
                  </a:cubicBezTo>
                  <a:cubicBezTo>
                    <a:pt x="734" y="0"/>
                    <a:pt x="1086" y="138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5450367" y="3674080"/>
              <a:ext cx="108963" cy="82844"/>
            </a:xfrm>
            <a:custGeom>
              <a:avLst/>
              <a:gdLst/>
              <a:ahLst/>
              <a:cxnLst/>
              <a:rect l="l" t="t" r="r" b="b"/>
              <a:pathLst>
                <a:path w="3738" h="2842" extrusionOk="0">
                  <a:moveTo>
                    <a:pt x="2359" y="211"/>
                  </a:moveTo>
                  <a:lnTo>
                    <a:pt x="614" y="1064"/>
                  </a:lnTo>
                  <a:cubicBezTo>
                    <a:pt x="182" y="1278"/>
                    <a:pt x="1" y="1800"/>
                    <a:pt x="215" y="2228"/>
                  </a:cubicBezTo>
                  <a:cubicBezTo>
                    <a:pt x="425" y="2660"/>
                    <a:pt x="948" y="2841"/>
                    <a:pt x="1379" y="2631"/>
                  </a:cubicBezTo>
                  <a:lnTo>
                    <a:pt x="3125" y="1775"/>
                  </a:lnTo>
                  <a:cubicBezTo>
                    <a:pt x="3556" y="1564"/>
                    <a:pt x="3738" y="1042"/>
                    <a:pt x="3524" y="610"/>
                  </a:cubicBezTo>
                  <a:cubicBezTo>
                    <a:pt x="3313" y="182"/>
                    <a:pt x="2791" y="1"/>
                    <a:pt x="2359" y="2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5462523" y="3706670"/>
              <a:ext cx="39702" cy="39877"/>
            </a:xfrm>
            <a:custGeom>
              <a:avLst/>
              <a:gdLst/>
              <a:ahLst/>
              <a:cxnLst/>
              <a:rect l="l" t="t" r="r" b="b"/>
              <a:pathLst>
                <a:path w="1362" h="1368" extrusionOk="0">
                  <a:moveTo>
                    <a:pt x="1227" y="435"/>
                  </a:moveTo>
                  <a:cubicBezTo>
                    <a:pt x="1361" y="737"/>
                    <a:pt x="1231" y="1096"/>
                    <a:pt x="930" y="1230"/>
                  </a:cubicBezTo>
                  <a:cubicBezTo>
                    <a:pt x="632" y="1368"/>
                    <a:pt x="273" y="1234"/>
                    <a:pt x="139" y="936"/>
                  </a:cubicBezTo>
                  <a:cubicBezTo>
                    <a:pt x="1" y="635"/>
                    <a:pt x="131" y="279"/>
                    <a:pt x="433" y="142"/>
                  </a:cubicBezTo>
                  <a:cubicBezTo>
                    <a:pt x="730" y="0"/>
                    <a:pt x="1086" y="134"/>
                    <a:pt x="1227" y="43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5507064" y="3684866"/>
              <a:ext cx="39673" cy="39790"/>
            </a:xfrm>
            <a:custGeom>
              <a:avLst/>
              <a:gdLst/>
              <a:ahLst/>
              <a:cxnLst/>
              <a:rect l="l" t="t" r="r" b="b"/>
              <a:pathLst>
                <a:path w="1361" h="1365" extrusionOk="0">
                  <a:moveTo>
                    <a:pt x="1227" y="436"/>
                  </a:moveTo>
                  <a:cubicBezTo>
                    <a:pt x="1361" y="737"/>
                    <a:pt x="1230" y="1093"/>
                    <a:pt x="933" y="1231"/>
                  </a:cubicBezTo>
                  <a:cubicBezTo>
                    <a:pt x="632" y="1365"/>
                    <a:pt x="272" y="1234"/>
                    <a:pt x="138" y="937"/>
                  </a:cubicBezTo>
                  <a:cubicBezTo>
                    <a:pt x="0" y="636"/>
                    <a:pt x="135" y="276"/>
                    <a:pt x="432" y="142"/>
                  </a:cubicBezTo>
                  <a:cubicBezTo>
                    <a:pt x="733" y="1"/>
                    <a:pt x="1089" y="131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5326509" y="3642569"/>
              <a:ext cx="62877" cy="34834"/>
            </a:xfrm>
            <a:custGeom>
              <a:avLst/>
              <a:gdLst/>
              <a:ahLst/>
              <a:cxnLst/>
              <a:rect l="l" t="t" r="r" b="b"/>
              <a:pathLst>
                <a:path w="2157" h="1195" extrusionOk="0">
                  <a:moveTo>
                    <a:pt x="1906" y="555"/>
                  </a:moveTo>
                  <a:lnTo>
                    <a:pt x="454" y="55"/>
                  </a:lnTo>
                  <a:cubicBezTo>
                    <a:pt x="291" y="0"/>
                    <a:pt x="117" y="87"/>
                    <a:pt x="59" y="247"/>
                  </a:cubicBezTo>
                  <a:cubicBezTo>
                    <a:pt x="1" y="403"/>
                    <a:pt x="92" y="581"/>
                    <a:pt x="251" y="639"/>
                  </a:cubicBezTo>
                  <a:lnTo>
                    <a:pt x="1703" y="1140"/>
                  </a:lnTo>
                  <a:cubicBezTo>
                    <a:pt x="1866" y="1194"/>
                    <a:pt x="2036" y="1107"/>
                    <a:pt x="2094" y="947"/>
                  </a:cubicBezTo>
                  <a:cubicBezTo>
                    <a:pt x="2156" y="784"/>
                    <a:pt x="2069" y="610"/>
                    <a:pt x="1906" y="5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5314994" y="3676820"/>
              <a:ext cx="62527" cy="34718"/>
            </a:xfrm>
            <a:custGeom>
              <a:avLst/>
              <a:gdLst/>
              <a:ahLst/>
              <a:cxnLst/>
              <a:rect l="l" t="t" r="r" b="b"/>
              <a:pathLst>
                <a:path w="2145" h="1191" extrusionOk="0">
                  <a:moveTo>
                    <a:pt x="1902" y="552"/>
                  </a:moveTo>
                  <a:lnTo>
                    <a:pt x="450" y="55"/>
                  </a:lnTo>
                  <a:cubicBezTo>
                    <a:pt x="287" y="1"/>
                    <a:pt x="113" y="88"/>
                    <a:pt x="55" y="244"/>
                  </a:cubicBezTo>
                  <a:cubicBezTo>
                    <a:pt x="0" y="407"/>
                    <a:pt x="88" y="581"/>
                    <a:pt x="247" y="639"/>
                  </a:cubicBezTo>
                  <a:lnTo>
                    <a:pt x="1698" y="1137"/>
                  </a:lnTo>
                  <a:cubicBezTo>
                    <a:pt x="1862" y="1191"/>
                    <a:pt x="2032" y="1108"/>
                    <a:pt x="2090" y="948"/>
                  </a:cubicBezTo>
                  <a:cubicBezTo>
                    <a:pt x="2145" y="785"/>
                    <a:pt x="2061" y="607"/>
                    <a:pt x="1902" y="5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5354755" y="3622776"/>
              <a:ext cx="26789" cy="14837"/>
            </a:xfrm>
            <a:custGeom>
              <a:avLst/>
              <a:gdLst/>
              <a:ahLst/>
              <a:cxnLst/>
              <a:rect l="l" t="t" r="r" b="b"/>
              <a:pathLst>
                <a:path w="919" h="509" extrusionOk="0">
                  <a:moveTo>
                    <a:pt x="813" y="237"/>
                  </a:moveTo>
                  <a:lnTo>
                    <a:pt x="193" y="23"/>
                  </a:lnTo>
                  <a:cubicBezTo>
                    <a:pt x="124" y="1"/>
                    <a:pt x="48" y="37"/>
                    <a:pt x="26" y="102"/>
                  </a:cubicBezTo>
                  <a:cubicBezTo>
                    <a:pt x="1" y="171"/>
                    <a:pt x="37" y="248"/>
                    <a:pt x="106" y="273"/>
                  </a:cubicBezTo>
                  <a:lnTo>
                    <a:pt x="726" y="483"/>
                  </a:lnTo>
                  <a:cubicBezTo>
                    <a:pt x="795" y="509"/>
                    <a:pt x="871" y="473"/>
                    <a:pt x="897" y="404"/>
                  </a:cubicBezTo>
                  <a:cubicBezTo>
                    <a:pt x="919" y="335"/>
                    <a:pt x="882" y="258"/>
                    <a:pt x="813" y="23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5428155" y="3678424"/>
              <a:ext cx="263166" cy="413026"/>
            </a:xfrm>
            <a:custGeom>
              <a:avLst/>
              <a:gdLst/>
              <a:ahLst/>
              <a:cxnLst/>
              <a:rect l="l" t="t" r="r" b="b"/>
              <a:pathLst>
                <a:path w="9028" h="14169" extrusionOk="0">
                  <a:moveTo>
                    <a:pt x="9028" y="8788"/>
                  </a:moveTo>
                  <a:lnTo>
                    <a:pt x="7344" y="2787"/>
                  </a:lnTo>
                  <a:cubicBezTo>
                    <a:pt x="7344" y="2787"/>
                    <a:pt x="7047" y="2014"/>
                    <a:pt x="6963" y="1960"/>
                  </a:cubicBezTo>
                  <a:cubicBezTo>
                    <a:pt x="6880" y="1905"/>
                    <a:pt x="4072" y="44"/>
                    <a:pt x="4006" y="22"/>
                  </a:cubicBezTo>
                  <a:cubicBezTo>
                    <a:pt x="3937" y="0"/>
                    <a:pt x="2609" y="62"/>
                    <a:pt x="2856" y="1277"/>
                  </a:cubicBezTo>
                  <a:cubicBezTo>
                    <a:pt x="3106" y="2493"/>
                    <a:pt x="3995" y="3393"/>
                    <a:pt x="3995" y="3393"/>
                  </a:cubicBezTo>
                  <a:lnTo>
                    <a:pt x="3955" y="5490"/>
                  </a:lnTo>
                  <a:cubicBezTo>
                    <a:pt x="3955" y="5490"/>
                    <a:pt x="1" y="10199"/>
                    <a:pt x="4953" y="14169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5522601" y="3682213"/>
              <a:ext cx="63285" cy="41393"/>
            </a:xfrm>
            <a:custGeom>
              <a:avLst/>
              <a:gdLst/>
              <a:ahLst/>
              <a:cxnLst/>
              <a:rect l="l" t="t" r="r" b="b"/>
              <a:pathLst>
                <a:path w="2171" h="1420" extrusionOk="0">
                  <a:moveTo>
                    <a:pt x="1" y="509"/>
                  </a:moveTo>
                  <a:cubicBezTo>
                    <a:pt x="1" y="509"/>
                    <a:pt x="237" y="66"/>
                    <a:pt x="937" y="1"/>
                  </a:cubicBezTo>
                  <a:cubicBezTo>
                    <a:pt x="1187" y="161"/>
                    <a:pt x="1673" y="476"/>
                    <a:pt x="2170" y="803"/>
                  </a:cubicBezTo>
                  <a:lnTo>
                    <a:pt x="2170" y="803"/>
                  </a:lnTo>
                  <a:lnTo>
                    <a:pt x="541" y="1416"/>
                  </a:lnTo>
                  <a:cubicBezTo>
                    <a:pt x="538" y="1420"/>
                    <a:pt x="135" y="1086"/>
                    <a:pt x="1" y="509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4896605" y="3552758"/>
              <a:ext cx="300915" cy="322312"/>
            </a:xfrm>
            <a:custGeom>
              <a:avLst/>
              <a:gdLst/>
              <a:ahLst/>
              <a:cxnLst/>
              <a:rect l="l" t="t" r="r" b="b"/>
              <a:pathLst>
                <a:path w="10323" h="11057" extrusionOk="0">
                  <a:moveTo>
                    <a:pt x="0" y="4311"/>
                  </a:moveTo>
                  <a:lnTo>
                    <a:pt x="4895" y="455"/>
                  </a:lnTo>
                  <a:cubicBezTo>
                    <a:pt x="4895" y="455"/>
                    <a:pt x="5591" y="1"/>
                    <a:pt x="5686" y="8"/>
                  </a:cubicBezTo>
                  <a:cubicBezTo>
                    <a:pt x="5787" y="12"/>
                    <a:pt x="9147" y="164"/>
                    <a:pt x="9216" y="182"/>
                  </a:cubicBezTo>
                  <a:cubicBezTo>
                    <a:pt x="9285" y="208"/>
                    <a:pt x="10322" y="1042"/>
                    <a:pt x="9401" y="1877"/>
                  </a:cubicBezTo>
                  <a:cubicBezTo>
                    <a:pt x="8479" y="2711"/>
                    <a:pt x="7238" y="2914"/>
                    <a:pt x="7238" y="2914"/>
                  </a:cubicBezTo>
                  <a:lnTo>
                    <a:pt x="6038" y="4634"/>
                  </a:lnTo>
                  <a:cubicBezTo>
                    <a:pt x="6038" y="4634"/>
                    <a:pt x="6458" y="10766"/>
                    <a:pt x="116" y="1105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5116804" y="3555615"/>
              <a:ext cx="58183" cy="42442"/>
            </a:xfrm>
            <a:custGeom>
              <a:avLst/>
              <a:gdLst/>
              <a:ahLst/>
              <a:cxnLst/>
              <a:rect l="l" t="t" r="r" b="b"/>
              <a:pathLst>
                <a:path w="1996" h="1456" extrusionOk="0">
                  <a:moveTo>
                    <a:pt x="1930" y="1042"/>
                  </a:moveTo>
                  <a:cubicBezTo>
                    <a:pt x="1930" y="1042"/>
                    <a:pt x="1996" y="545"/>
                    <a:pt x="1470" y="77"/>
                  </a:cubicBezTo>
                  <a:cubicBezTo>
                    <a:pt x="1176" y="59"/>
                    <a:pt x="595" y="30"/>
                    <a:pt x="0" y="1"/>
                  </a:cubicBezTo>
                  <a:lnTo>
                    <a:pt x="0" y="1"/>
                  </a:lnTo>
                  <a:lnTo>
                    <a:pt x="954" y="1456"/>
                  </a:lnTo>
                  <a:cubicBezTo>
                    <a:pt x="954" y="1456"/>
                    <a:pt x="1480" y="1423"/>
                    <a:pt x="1930" y="1042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3"/>
          <p:cNvSpPr txBox="1">
            <a:spLocks noGrp="1"/>
          </p:cNvSpPr>
          <p:nvPr>
            <p:ph type="subTitle" idx="1"/>
          </p:nvPr>
        </p:nvSpPr>
        <p:spPr>
          <a:xfrm>
            <a:off x="713457" y="1137921"/>
            <a:ext cx="4276800" cy="3115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the analysis, we’ve gained a new perspective: Each region has its unique game preferences that require a focused marketing strategy.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North America loves Action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Europe prefers Sports titles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Japan is all in for RPGs.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forward, </a:t>
            </a:r>
            <a:r>
              <a:rPr lang="en-US" dirty="0" err="1"/>
              <a:t>GameCo</a:t>
            </a:r>
            <a:r>
              <a:rPr lang="en-US" dirty="0"/>
              <a:t> should adapt the marketing budget to align with these distinct regional tastes.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0FD04-C9AA-46B8-A6BC-E3CB2702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57" y="1137921"/>
            <a:ext cx="3638970" cy="2867658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4"/>
          <p:cNvSpPr txBox="1">
            <a:spLocks noGrp="1"/>
          </p:cNvSpPr>
          <p:nvPr>
            <p:ph type="title"/>
          </p:nvPr>
        </p:nvSpPr>
        <p:spPr>
          <a:xfrm>
            <a:off x="715100" y="2261354"/>
            <a:ext cx="3711000" cy="1063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Recommended Actions from GameCo</a:t>
            </a:r>
            <a:endParaRPr sz="3000" dirty="0"/>
          </a:p>
        </p:txBody>
      </p:sp>
      <p:sp>
        <p:nvSpPr>
          <p:cNvPr id="1256" name="Google Shape;1256;p54"/>
          <p:cNvSpPr txBox="1">
            <a:spLocks noGrp="1"/>
          </p:cNvSpPr>
          <p:nvPr>
            <p:ph type="title" idx="2"/>
          </p:nvPr>
        </p:nvSpPr>
        <p:spPr>
          <a:xfrm>
            <a:off x="715100" y="930294"/>
            <a:ext cx="11841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57" name="Google Shape;1257;p54"/>
          <p:cNvSpPr txBox="1">
            <a:spLocks noGrp="1"/>
          </p:cNvSpPr>
          <p:nvPr>
            <p:ph type="subTitle" idx="1"/>
          </p:nvPr>
        </p:nvSpPr>
        <p:spPr>
          <a:xfrm>
            <a:off x="715100" y="3476025"/>
            <a:ext cx="37110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Strategic Recommendations</a:t>
            </a:r>
            <a:endParaRPr dirty="0"/>
          </a:p>
        </p:txBody>
      </p:sp>
      <p:grpSp>
        <p:nvGrpSpPr>
          <p:cNvPr id="1258" name="Google Shape;1258;p54"/>
          <p:cNvGrpSpPr/>
          <p:nvPr/>
        </p:nvGrpSpPr>
        <p:grpSpPr>
          <a:xfrm>
            <a:off x="4323120" y="2923069"/>
            <a:ext cx="4586991" cy="2300250"/>
            <a:chOff x="4323120" y="2923069"/>
            <a:chExt cx="4586991" cy="2300250"/>
          </a:xfrm>
        </p:grpSpPr>
        <p:sp>
          <p:nvSpPr>
            <p:cNvPr id="1259" name="Google Shape;1259;p54"/>
            <p:cNvSpPr/>
            <p:nvPr/>
          </p:nvSpPr>
          <p:spPr>
            <a:xfrm>
              <a:off x="6974042" y="2923069"/>
              <a:ext cx="1936068" cy="2266619"/>
            </a:xfrm>
            <a:custGeom>
              <a:avLst/>
              <a:gdLst/>
              <a:ahLst/>
              <a:cxnLst/>
              <a:rect l="l" t="t" r="r" b="b"/>
              <a:pathLst>
                <a:path w="20494" h="23993" extrusionOk="0">
                  <a:moveTo>
                    <a:pt x="1364" y="2088"/>
                  </a:moveTo>
                  <a:lnTo>
                    <a:pt x="1352" y="5777"/>
                  </a:lnTo>
                  <a:cubicBezTo>
                    <a:pt x="1827" y="5788"/>
                    <a:pt x="2004" y="6524"/>
                    <a:pt x="2087" y="6879"/>
                  </a:cubicBezTo>
                  <a:cubicBezTo>
                    <a:pt x="2277" y="7627"/>
                    <a:pt x="2194" y="8077"/>
                    <a:pt x="3072" y="8338"/>
                  </a:cubicBezTo>
                  <a:cubicBezTo>
                    <a:pt x="4163" y="8682"/>
                    <a:pt x="5266" y="9014"/>
                    <a:pt x="6357" y="9346"/>
                  </a:cubicBezTo>
                  <a:cubicBezTo>
                    <a:pt x="6570" y="9406"/>
                    <a:pt x="6772" y="9465"/>
                    <a:pt x="6938" y="9607"/>
                  </a:cubicBezTo>
                  <a:cubicBezTo>
                    <a:pt x="7247" y="9821"/>
                    <a:pt x="7424" y="10200"/>
                    <a:pt x="7543" y="10556"/>
                  </a:cubicBezTo>
                  <a:cubicBezTo>
                    <a:pt x="7709" y="11054"/>
                    <a:pt x="7780" y="11588"/>
                    <a:pt x="7804" y="12121"/>
                  </a:cubicBezTo>
                  <a:cubicBezTo>
                    <a:pt x="7875" y="13817"/>
                    <a:pt x="7069" y="13556"/>
                    <a:pt x="6286" y="15074"/>
                  </a:cubicBezTo>
                  <a:cubicBezTo>
                    <a:pt x="5728" y="16154"/>
                    <a:pt x="9132" y="18455"/>
                    <a:pt x="9476" y="19368"/>
                  </a:cubicBezTo>
                  <a:cubicBezTo>
                    <a:pt x="10069" y="20909"/>
                    <a:pt x="10532" y="22439"/>
                    <a:pt x="11125" y="23993"/>
                  </a:cubicBezTo>
                  <a:lnTo>
                    <a:pt x="20494" y="23685"/>
                  </a:lnTo>
                  <a:cubicBezTo>
                    <a:pt x="20494" y="23685"/>
                    <a:pt x="14896" y="16438"/>
                    <a:pt x="14469" y="15869"/>
                  </a:cubicBezTo>
                  <a:cubicBezTo>
                    <a:pt x="14042" y="15312"/>
                    <a:pt x="12394" y="10354"/>
                    <a:pt x="12394" y="10354"/>
                  </a:cubicBezTo>
                  <a:cubicBezTo>
                    <a:pt x="12394" y="10354"/>
                    <a:pt x="11872" y="7247"/>
                    <a:pt x="11730" y="6879"/>
                  </a:cubicBezTo>
                  <a:cubicBezTo>
                    <a:pt x="11575" y="6500"/>
                    <a:pt x="9369" y="4092"/>
                    <a:pt x="9369" y="4092"/>
                  </a:cubicBezTo>
                  <a:lnTo>
                    <a:pt x="7626" y="1317"/>
                  </a:lnTo>
                  <a:lnTo>
                    <a:pt x="3096" y="36"/>
                  </a:lnTo>
                  <a:cubicBezTo>
                    <a:pt x="3096" y="36"/>
                    <a:pt x="48" y="1"/>
                    <a:pt x="36" y="511"/>
                  </a:cubicBezTo>
                  <a:cubicBezTo>
                    <a:pt x="0" y="1958"/>
                    <a:pt x="759" y="1721"/>
                    <a:pt x="1364" y="2088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323120" y="2923069"/>
              <a:ext cx="1987743" cy="2300250"/>
            </a:xfrm>
            <a:custGeom>
              <a:avLst/>
              <a:gdLst/>
              <a:ahLst/>
              <a:cxnLst/>
              <a:rect l="l" t="t" r="r" b="b"/>
              <a:pathLst>
                <a:path w="21041" h="24349" extrusionOk="0">
                  <a:moveTo>
                    <a:pt x="19653" y="2088"/>
                  </a:moveTo>
                  <a:lnTo>
                    <a:pt x="19676" y="5777"/>
                  </a:lnTo>
                  <a:cubicBezTo>
                    <a:pt x="19202" y="5788"/>
                    <a:pt x="19024" y="6524"/>
                    <a:pt x="18929" y="6879"/>
                  </a:cubicBezTo>
                  <a:cubicBezTo>
                    <a:pt x="18739" y="7627"/>
                    <a:pt x="18822" y="8077"/>
                    <a:pt x="17957" y="8338"/>
                  </a:cubicBezTo>
                  <a:cubicBezTo>
                    <a:pt x="16854" y="8682"/>
                    <a:pt x="15763" y="9014"/>
                    <a:pt x="14660" y="9346"/>
                  </a:cubicBezTo>
                  <a:cubicBezTo>
                    <a:pt x="14458" y="9406"/>
                    <a:pt x="14245" y="9465"/>
                    <a:pt x="14078" y="9607"/>
                  </a:cubicBezTo>
                  <a:cubicBezTo>
                    <a:pt x="13770" y="9821"/>
                    <a:pt x="13592" y="10200"/>
                    <a:pt x="13474" y="10556"/>
                  </a:cubicBezTo>
                  <a:cubicBezTo>
                    <a:pt x="13308" y="11054"/>
                    <a:pt x="13236" y="11588"/>
                    <a:pt x="13225" y="12121"/>
                  </a:cubicBezTo>
                  <a:cubicBezTo>
                    <a:pt x="13142" y="13817"/>
                    <a:pt x="13948" y="13556"/>
                    <a:pt x="14731" y="15074"/>
                  </a:cubicBezTo>
                  <a:cubicBezTo>
                    <a:pt x="15300" y="16154"/>
                    <a:pt x="11884" y="18455"/>
                    <a:pt x="11552" y="19368"/>
                  </a:cubicBezTo>
                  <a:cubicBezTo>
                    <a:pt x="10959" y="20909"/>
                    <a:pt x="10497" y="22439"/>
                    <a:pt x="9904" y="23993"/>
                  </a:cubicBezTo>
                  <a:lnTo>
                    <a:pt x="1" y="24349"/>
                  </a:lnTo>
                  <a:cubicBezTo>
                    <a:pt x="1" y="24349"/>
                    <a:pt x="6121" y="16438"/>
                    <a:pt x="6547" y="15869"/>
                  </a:cubicBezTo>
                  <a:cubicBezTo>
                    <a:pt x="6986" y="15312"/>
                    <a:pt x="8623" y="10354"/>
                    <a:pt x="8623" y="10354"/>
                  </a:cubicBezTo>
                  <a:cubicBezTo>
                    <a:pt x="8623" y="10354"/>
                    <a:pt x="9145" y="7247"/>
                    <a:pt x="9299" y="6879"/>
                  </a:cubicBezTo>
                  <a:cubicBezTo>
                    <a:pt x="9441" y="6500"/>
                    <a:pt x="11647" y="4092"/>
                    <a:pt x="11647" y="4092"/>
                  </a:cubicBezTo>
                  <a:lnTo>
                    <a:pt x="13402" y="1317"/>
                  </a:lnTo>
                  <a:lnTo>
                    <a:pt x="17921" y="36"/>
                  </a:lnTo>
                  <a:cubicBezTo>
                    <a:pt x="17921" y="36"/>
                    <a:pt x="20981" y="1"/>
                    <a:pt x="20993" y="511"/>
                  </a:cubicBezTo>
                  <a:cubicBezTo>
                    <a:pt x="21040" y="1958"/>
                    <a:pt x="20281" y="1721"/>
                    <a:pt x="19653" y="2088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371831" y="3243512"/>
              <a:ext cx="454968" cy="556901"/>
            </a:xfrm>
            <a:custGeom>
              <a:avLst/>
              <a:gdLst/>
              <a:ahLst/>
              <a:cxnLst/>
              <a:rect l="l" t="t" r="r" b="b"/>
              <a:pathLst>
                <a:path w="4816" h="5895" extrusionOk="0">
                  <a:moveTo>
                    <a:pt x="1" y="5895"/>
                  </a:moveTo>
                  <a:lnTo>
                    <a:pt x="1756" y="2100"/>
                  </a:lnTo>
                  <a:lnTo>
                    <a:pt x="4816" y="1"/>
                  </a:lnTo>
                  <a:lnTo>
                    <a:pt x="3843" y="3072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5635119" y="3789170"/>
              <a:ext cx="370984" cy="375424"/>
            </a:xfrm>
            <a:custGeom>
              <a:avLst/>
              <a:gdLst/>
              <a:ahLst/>
              <a:cxnLst/>
              <a:rect l="l" t="t" r="r" b="b"/>
              <a:pathLst>
                <a:path w="3927" h="3974" extrusionOk="0">
                  <a:moveTo>
                    <a:pt x="546" y="2005"/>
                  </a:moveTo>
                  <a:lnTo>
                    <a:pt x="1602" y="1388"/>
                  </a:lnTo>
                  <a:lnTo>
                    <a:pt x="3926" y="0"/>
                  </a:lnTo>
                  <a:lnTo>
                    <a:pt x="2657" y="3309"/>
                  </a:lnTo>
                  <a:lnTo>
                    <a:pt x="1187" y="3973"/>
                  </a:lnTo>
                  <a:cubicBezTo>
                    <a:pt x="724" y="3890"/>
                    <a:pt x="511" y="3653"/>
                    <a:pt x="273" y="3084"/>
                  </a:cubicBezTo>
                  <a:cubicBezTo>
                    <a:pt x="1" y="2515"/>
                    <a:pt x="546" y="2005"/>
                    <a:pt x="546" y="2005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5697847" y="3531456"/>
              <a:ext cx="327244" cy="512122"/>
            </a:xfrm>
            <a:custGeom>
              <a:avLst/>
              <a:gdLst/>
              <a:ahLst/>
              <a:cxnLst/>
              <a:rect l="l" t="t" r="r" b="b"/>
              <a:pathLst>
                <a:path w="3464" h="5421" extrusionOk="0">
                  <a:moveTo>
                    <a:pt x="867" y="2218"/>
                  </a:moveTo>
                  <a:lnTo>
                    <a:pt x="1388" y="428"/>
                  </a:lnTo>
                  <a:lnTo>
                    <a:pt x="1780" y="902"/>
                  </a:lnTo>
                  <a:lnTo>
                    <a:pt x="3464" y="1"/>
                  </a:lnTo>
                  <a:lnTo>
                    <a:pt x="3428" y="2384"/>
                  </a:lnTo>
                  <a:lnTo>
                    <a:pt x="1471" y="5254"/>
                  </a:lnTo>
                  <a:cubicBezTo>
                    <a:pt x="1021" y="5421"/>
                    <a:pt x="463" y="4851"/>
                    <a:pt x="238" y="4211"/>
                  </a:cubicBezTo>
                  <a:cubicBezTo>
                    <a:pt x="1" y="3547"/>
                    <a:pt x="867" y="2218"/>
                    <a:pt x="867" y="2218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7456878" y="3243512"/>
              <a:ext cx="456101" cy="556901"/>
            </a:xfrm>
            <a:custGeom>
              <a:avLst/>
              <a:gdLst/>
              <a:ahLst/>
              <a:cxnLst/>
              <a:rect l="l" t="t" r="r" b="b"/>
              <a:pathLst>
                <a:path w="4828" h="5895" extrusionOk="0">
                  <a:moveTo>
                    <a:pt x="4828" y="5895"/>
                  </a:moveTo>
                  <a:lnTo>
                    <a:pt x="3072" y="2100"/>
                  </a:lnTo>
                  <a:lnTo>
                    <a:pt x="1" y="1"/>
                  </a:lnTo>
                  <a:lnTo>
                    <a:pt x="985" y="3072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7277669" y="3789170"/>
              <a:ext cx="369756" cy="375424"/>
            </a:xfrm>
            <a:custGeom>
              <a:avLst/>
              <a:gdLst/>
              <a:ahLst/>
              <a:cxnLst/>
              <a:rect l="l" t="t" r="r" b="b"/>
              <a:pathLst>
                <a:path w="3914" h="3974" extrusionOk="0">
                  <a:moveTo>
                    <a:pt x="3380" y="2005"/>
                  </a:moveTo>
                  <a:lnTo>
                    <a:pt x="2337" y="1388"/>
                  </a:lnTo>
                  <a:lnTo>
                    <a:pt x="0" y="0"/>
                  </a:lnTo>
                  <a:lnTo>
                    <a:pt x="1281" y="3309"/>
                  </a:lnTo>
                  <a:lnTo>
                    <a:pt x="2752" y="3973"/>
                  </a:lnTo>
                  <a:cubicBezTo>
                    <a:pt x="3202" y="3890"/>
                    <a:pt x="3428" y="3653"/>
                    <a:pt x="3665" y="3084"/>
                  </a:cubicBezTo>
                  <a:cubicBezTo>
                    <a:pt x="3914" y="2515"/>
                    <a:pt x="3380" y="2005"/>
                    <a:pt x="3380" y="2005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7259719" y="3531456"/>
              <a:ext cx="324977" cy="512122"/>
            </a:xfrm>
            <a:custGeom>
              <a:avLst/>
              <a:gdLst/>
              <a:ahLst/>
              <a:cxnLst/>
              <a:rect l="l" t="t" r="r" b="b"/>
              <a:pathLst>
                <a:path w="3440" h="5421" extrusionOk="0">
                  <a:moveTo>
                    <a:pt x="2598" y="2218"/>
                  </a:moveTo>
                  <a:lnTo>
                    <a:pt x="2076" y="428"/>
                  </a:lnTo>
                  <a:lnTo>
                    <a:pt x="1673" y="902"/>
                  </a:lnTo>
                  <a:lnTo>
                    <a:pt x="0" y="1"/>
                  </a:lnTo>
                  <a:lnTo>
                    <a:pt x="36" y="2384"/>
                  </a:lnTo>
                  <a:lnTo>
                    <a:pt x="1993" y="5254"/>
                  </a:lnTo>
                  <a:cubicBezTo>
                    <a:pt x="2432" y="5421"/>
                    <a:pt x="3001" y="4851"/>
                    <a:pt x="3214" y="4211"/>
                  </a:cubicBezTo>
                  <a:cubicBezTo>
                    <a:pt x="3440" y="3547"/>
                    <a:pt x="2598" y="2218"/>
                    <a:pt x="2598" y="2218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5694541" y="3088959"/>
              <a:ext cx="1913679" cy="826896"/>
            </a:xfrm>
            <a:custGeom>
              <a:avLst/>
              <a:gdLst/>
              <a:ahLst/>
              <a:cxnLst/>
              <a:rect l="l" t="t" r="r" b="b"/>
              <a:pathLst>
                <a:path w="20257" h="8753" extrusionOk="0">
                  <a:moveTo>
                    <a:pt x="18027" y="0"/>
                  </a:moveTo>
                  <a:lnTo>
                    <a:pt x="16924" y="0"/>
                  </a:lnTo>
                  <a:lnTo>
                    <a:pt x="16924" y="0"/>
                  </a:lnTo>
                  <a:lnTo>
                    <a:pt x="3392" y="0"/>
                  </a:lnTo>
                  <a:lnTo>
                    <a:pt x="3392" y="59"/>
                  </a:lnTo>
                  <a:lnTo>
                    <a:pt x="3333" y="0"/>
                  </a:lnTo>
                  <a:lnTo>
                    <a:pt x="2230" y="0"/>
                  </a:lnTo>
                  <a:cubicBezTo>
                    <a:pt x="2230" y="0"/>
                    <a:pt x="0" y="854"/>
                    <a:pt x="0" y="4376"/>
                  </a:cubicBezTo>
                  <a:cubicBezTo>
                    <a:pt x="0" y="7899"/>
                    <a:pt x="2230" y="8753"/>
                    <a:pt x="2230" y="8753"/>
                  </a:cubicBezTo>
                  <a:lnTo>
                    <a:pt x="3333" y="8753"/>
                  </a:lnTo>
                  <a:lnTo>
                    <a:pt x="3392" y="8693"/>
                  </a:lnTo>
                  <a:lnTo>
                    <a:pt x="3392" y="8753"/>
                  </a:lnTo>
                  <a:lnTo>
                    <a:pt x="16924" y="8753"/>
                  </a:lnTo>
                  <a:lnTo>
                    <a:pt x="16924" y="8753"/>
                  </a:lnTo>
                  <a:lnTo>
                    <a:pt x="18027" y="8753"/>
                  </a:lnTo>
                  <a:cubicBezTo>
                    <a:pt x="18027" y="8753"/>
                    <a:pt x="20257" y="7910"/>
                    <a:pt x="20257" y="4376"/>
                  </a:cubicBezTo>
                  <a:cubicBezTo>
                    <a:pt x="20257" y="842"/>
                    <a:pt x="18027" y="0"/>
                    <a:pt x="1802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7324715" y="2962274"/>
              <a:ext cx="232018" cy="209629"/>
            </a:xfrm>
            <a:custGeom>
              <a:avLst/>
              <a:gdLst/>
              <a:ahLst/>
              <a:cxnLst/>
              <a:rect l="l" t="t" r="r" b="b"/>
              <a:pathLst>
                <a:path w="2456" h="2219" extrusionOk="0">
                  <a:moveTo>
                    <a:pt x="1993" y="855"/>
                  </a:moveTo>
                  <a:lnTo>
                    <a:pt x="1364" y="333"/>
                  </a:lnTo>
                  <a:cubicBezTo>
                    <a:pt x="961" y="1"/>
                    <a:pt x="356" y="60"/>
                    <a:pt x="12" y="452"/>
                  </a:cubicBezTo>
                  <a:lnTo>
                    <a:pt x="0" y="475"/>
                  </a:lnTo>
                  <a:lnTo>
                    <a:pt x="2099" y="2219"/>
                  </a:lnTo>
                  <a:lnTo>
                    <a:pt x="2111" y="2207"/>
                  </a:lnTo>
                  <a:cubicBezTo>
                    <a:pt x="2455" y="1792"/>
                    <a:pt x="2396" y="1199"/>
                    <a:pt x="1993" y="8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5746027" y="2962274"/>
              <a:ext cx="232018" cy="209629"/>
            </a:xfrm>
            <a:custGeom>
              <a:avLst/>
              <a:gdLst/>
              <a:ahLst/>
              <a:cxnLst/>
              <a:rect l="l" t="t" r="r" b="b"/>
              <a:pathLst>
                <a:path w="2456" h="2219" extrusionOk="0">
                  <a:moveTo>
                    <a:pt x="463" y="855"/>
                  </a:moveTo>
                  <a:lnTo>
                    <a:pt x="1092" y="333"/>
                  </a:lnTo>
                  <a:cubicBezTo>
                    <a:pt x="1495" y="1"/>
                    <a:pt x="2100" y="60"/>
                    <a:pt x="2444" y="452"/>
                  </a:cubicBezTo>
                  <a:lnTo>
                    <a:pt x="2456" y="475"/>
                  </a:lnTo>
                  <a:lnTo>
                    <a:pt x="357" y="2219"/>
                  </a:lnTo>
                  <a:lnTo>
                    <a:pt x="345" y="2207"/>
                  </a:lnTo>
                  <a:cubicBezTo>
                    <a:pt x="1" y="1792"/>
                    <a:pt x="60" y="1199"/>
                    <a:pt x="463" y="8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5692273" y="3001574"/>
              <a:ext cx="448260" cy="825762"/>
            </a:xfrm>
            <a:custGeom>
              <a:avLst/>
              <a:gdLst/>
              <a:ahLst/>
              <a:cxnLst/>
              <a:rect l="l" t="t" r="r" b="b"/>
              <a:pathLst>
                <a:path w="4745" h="8741" extrusionOk="0">
                  <a:moveTo>
                    <a:pt x="2254" y="0"/>
                  </a:moveTo>
                  <a:lnTo>
                    <a:pt x="4128" y="0"/>
                  </a:lnTo>
                  <a:lnTo>
                    <a:pt x="4128" y="652"/>
                  </a:lnTo>
                  <a:lnTo>
                    <a:pt x="4128" y="4364"/>
                  </a:lnTo>
                  <a:lnTo>
                    <a:pt x="4128" y="8088"/>
                  </a:lnTo>
                  <a:lnTo>
                    <a:pt x="4744" y="8741"/>
                  </a:lnTo>
                  <a:lnTo>
                    <a:pt x="2242" y="8741"/>
                  </a:lnTo>
                  <a:cubicBezTo>
                    <a:pt x="2242" y="8741"/>
                    <a:pt x="1" y="7899"/>
                    <a:pt x="1" y="4364"/>
                  </a:cubicBezTo>
                  <a:cubicBezTo>
                    <a:pt x="1" y="842"/>
                    <a:pt x="2254" y="0"/>
                    <a:pt x="225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7220514" y="3001574"/>
              <a:ext cx="387705" cy="825762"/>
            </a:xfrm>
            <a:custGeom>
              <a:avLst/>
              <a:gdLst/>
              <a:ahLst/>
              <a:cxnLst/>
              <a:rect l="l" t="t" r="r" b="b"/>
              <a:pathLst>
                <a:path w="4104" h="8741" extrusionOk="0">
                  <a:moveTo>
                    <a:pt x="1874" y="0"/>
                  </a:moveTo>
                  <a:lnTo>
                    <a:pt x="0" y="0"/>
                  </a:lnTo>
                  <a:lnTo>
                    <a:pt x="0" y="652"/>
                  </a:lnTo>
                  <a:lnTo>
                    <a:pt x="0" y="4364"/>
                  </a:lnTo>
                  <a:lnTo>
                    <a:pt x="0" y="8088"/>
                  </a:lnTo>
                  <a:lnTo>
                    <a:pt x="0" y="8741"/>
                  </a:lnTo>
                  <a:lnTo>
                    <a:pt x="1874" y="8741"/>
                  </a:lnTo>
                  <a:cubicBezTo>
                    <a:pt x="1874" y="8741"/>
                    <a:pt x="4104" y="7899"/>
                    <a:pt x="4104" y="4364"/>
                  </a:cubicBezTo>
                  <a:cubicBezTo>
                    <a:pt x="4104" y="842"/>
                    <a:pt x="1874" y="0"/>
                    <a:pt x="18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6059762" y="3001574"/>
              <a:ext cx="1188810" cy="825762"/>
            </a:xfrm>
            <a:custGeom>
              <a:avLst/>
              <a:gdLst/>
              <a:ahLst/>
              <a:cxnLst/>
              <a:rect l="l" t="t" r="r" b="b"/>
              <a:pathLst>
                <a:path w="12584" h="8741" extrusionOk="0">
                  <a:moveTo>
                    <a:pt x="1" y="0"/>
                  </a:moveTo>
                  <a:lnTo>
                    <a:pt x="12584" y="0"/>
                  </a:lnTo>
                  <a:lnTo>
                    <a:pt x="12584" y="8741"/>
                  </a:lnTo>
                  <a:lnTo>
                    <a:pt x="1" y="874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6109075" y="3060901"/>
              <a:ext cx="1090184" cy="704841"/>
            </a:xfrm>
            <a:custGeom>
              <a:avLst/>
              <a:gdLst/>
              <a:ahLst/>
              <a:cxnLst/>
              <a:rect l="l" t="t" r="r" b="b"/>
              <a:pathLst>
                <a:path w="11540" h="7461" extrusionOk="0">
                  <a:moveTo>
                    <a:pt x="0" y="1"/>
                  </a:moveTo>
                  <a:lnTo>
                    <a:pt x="11540" y="1"/>
                  </a:lnTo>
                  <a:lnTo>
                    <a:pt x="11540" y="7460"/>
                  </a:lnTo>
                  <a:lnTo>
                    <a:pt x="0" y="746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5886126" y="3630083"/>
              <a:ext cx="106468" cy="106468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127" y="558"/>
                  </a:moveTo>
                  <a:cubicBezTo>
                    <a:pt x="1127" y="866"/>
                    <a:pt x="866" y="1127"/>
                    <a:pt x="558" y="1127"/>
                  </a:cubicBezTo>
                  <a:cubicBezTo>
                    <a:pt x="249" y="1127"/>
                    <a:pt x="0" y="866"/>
                    <a:pt x="0" y="558"/>
                  </a:cubicBezTo>
                  <a:cubicBezTo>
                    <a:pt x="0" y="249"/>
                    <a:pt x="249" y="0"/>
                    <a:pt x="558" y="0"/>
                  </a:cubicBezTo>
                  <a:cubicBezTo>
                    <a:pt x="866" y="0"/>
                    <a:pt x="1127" y="249"/>
                    <a:pt x="1127" y="55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5938745" y="3156127"/>
              <a:ext cx="39300" cy="393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416" y="214"/>
                  </a:moveTo>
                  <a:cubicBezTo>
                    <a:pt x="416" y="321"/>
                    <a:pt x="321" y="416"/>
                    <a:pt x="214" y="416"/>
                  </a:cubicBezTo>
                  <a:cubicBezTo>
                    <a:pt x="96" y="416"/>
                    <a:pt x="1" y="321"/>
                    <a:pt x="1" y="214"/>
                  </a:cubicBezTo>
                  <a:cubicBezTo>
                    <a:pt x="1" y="96"/>
                    <a:pt x="96" y="1"/>
                    <a:pt x="214" y="1"/>
                  </a:cubicBezTo>
                  <a:cubicBezTo>
                    <a:pt x="321" y="1"/>
                    <a:pt x="416" y="96"/>
                    <a:pt x="416" y="2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5747160" y="3334297"/>
              <a:ext cx="87479" cy="169290"/>
            </a:xfrm>
            <a:custGeom>
              <a:avLst/>
              <a:gdLst/>
              <a:ahLst/>
              <a:cxnLst/>
              <a:rect l="l" t="t" r="r" b="b"/>
              <a:pathLst>
                <a:path w="926" h="1792" extrusionOk="0">
                  <a:moveTo>
                    <a:pt x="665" y="842"/>
                  </a:moveTo>
                  <a:cubicBezTo>
                    <a:pt x="641" y="664"/>
                    <a:pt x="653" y="510"/>
                    <a:pt x="724" y="344"/>
                  </a:cubicBezTo>
                  <a:lnTo>
                    <a:pt x="214" y="0"/>
                  </a:lnTo>
                  <a:cubicBezTo>
                    <a:pt x="60" y="285"/>
                    <a:pt x="1" y="617"/>
                    <a:pt x="72" y="961"/>
                  </a:cubicBezTo>
                  <a:cubicBezTo>
                    <a:pt x="155" y="1305"/>
                    <a:pt x="333" y="1590"/>
                    <a:pt x="582" y="1791"/>
                  </a:cubicBezTo>
                  <a:lnTo>
                    <a:pt x="926" y="1269"/>
                  </a:lnTo>
                  <a:cubicBezTo>
                    <a:pt x="783" y="1174"/>
                    <a:pt x="700" y="1020"/>
                    <a:pt x="665" y="8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5941013" y="3292825"/>
              <a:ext cx="86346" cy="169290"/>
            </a:xfrm>
            <a:custGeom>
              <a:avLst/>
              <a:gdLst/>
              <a:ahLst/>
              <a:cxnLst/>
              <a:rect l="l" t="t" r="r" b="b"/>
              <a:pathLst>
                <a:path w="914" h="1792" extrusionOk="0">
                  <a:moveTo>
                    <a:pt x="842" y="831"/>
                  </a:moveTo>
                  <a:cubicBezTo>
                    <a:pt x="771" y="487"/>
                    <a:pt x="593" y="202"/>
                    <a:pt x="333" y="1"/>
                  </a:cubicBezTo>
                  <a:lnTo>
                    <a:pt x="0" y="511"/>
                  </a:lnTo>
                  <a:cubicBezTo>
                    <a:pt x="119" y="629"/>
                    <a:pt x="202" y="783"/>
                    <a:pt x="249" y="949"/>
                  </a:cubicBezTo>
                  <a:cubicBezTo>
                    <a:pt x="297" y="1103"/>
                    <a:pt x="261" y="1281"/>
                    <a:pt x="190" y="1447"/>
                  </a:cubicBezTo>
                  <a:lnTo>
                    <a:pt x="712" y="1791"/>
                  </a:lnTo>
                  <a:cubicBezTo>
                    <a:pt x="854" y="1507"/>
                    <a:pt x="914" y="1163"/>
                    <a:pt x="842" y="83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5823398" y="3450779"/>
              <a:ext cx="169196" cy="86346"/>
            </a:xfrm>
            <a:custGeom>
              <a:avLst/>
              <a:gdLst/>
              <a:ahLst/>
              <a:cxnLst/>
              <a:rect l="l" t="t" r="r" b="b"/>
              <a:pathLst>
                <a:path w="1791" h="914" extrusionOk="0">
                  <a:moveTo>
                    <a:pt x="842" y="250"/>
                  </a:moveTo>
                  <a:cubicBezTo>
                    <a:pt x="664" y="274"/>
                    <a:pt x="498" y="262"/>
                    <a:pt x="332" y="191"/>
                  </a:cubicBezTo>
                  <a:lnTo>
                    <a:pt x="0" y="712"/>
                  </a:lnTo>
                  <a:cubicBezTo>
                    <a:pt x="273" y="855"/>
                    <a:pt x="617" y="914"/>
                    <a:pt x="961" y="843"/>
                  </a:cubicBezTo>
                  <a:cubicBezTo>
                    <a:pt x="1305" y="772"/>
                    <a:pt x="1578" y="594"/>
                    <a:pt x="1791" y="333"/>
                  </a:cubicBezTo>
                  <a:lnTo>
                    <a:pt x="1269" y="1"/>
                  </a:lnTo>
                  <a:cubicBezTo>
                    <a:pt x="1162" y="131"/>
                    <a:pt x="1020" y="226"/>
                    <a:pt x="842" y="25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5780792" y="3259194"/>
              <a:ext cx="169290" cy="86346"/>
            </a:xfrm>
            <a:custGeom>
              <a:avLst/>
              <a:gdLst/>
              <a:ahLst/>
              <a:cxnLst/>
              <a:rect l="l" t="t" r="r" b="b"/>
              <a:pathLst>
                <a:path w="1792" h="914" extrusionOk="0">
                  <a:moveTo>
                    <a:pt x="949" y="665"/>
                  </a:moveTo>
                  <a:cubicBezTo>
                    <a:pt x="1127" y="629"/>
                    <a:pt x="1293" y="653"/>
                    <a:pt x="1459" y="724"/>
                  </a:cubicBezTo>
                  <a:lnTo>
                    <a:pt x="1791" y="202"/>
                  </a:lnTo>
                  <a:cubicBezTo>
                    <a:pt x="1519" y="60"/>
                    <a:pt x="1175" y="1"/>
                    <a:pt x="831" y="72"/>
                  </a:cubicBezTo>
                  <a:cubicBezTo>
                    <a:pt x="487" y="143"/>
                    <a:pt x="202" y="321"/>
                    <a:pt x="0" y="570"/>
                  </a:cubicBezTo>
                  <a:lnTo>
                    <a:pt x="522" y="914"/>
                  </a:lnTo>
                  <a:cubicBezTo>
                    <a:pt x="629" y="783"/>
                    <a:pt x="783" y="689"/>
                    <a:pt x="949" y="6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5846921" y="3360088"/>
              <a:ext cx="78505" cy="76237"/>
            </a:xfrm>
            <a:custGeom>
              <a:avLst/>
              <a:gdLst/>
              <a:ahLst/>
              <a:cxnLst/>
              <a:rect l="l" t="t" r="r" b="b"/>
              <a:pathLst>
                <a:path w="831" h="807" extrusionOk="0">
                  <a:moveTo>
                    <a:pt x="344" y="24"/>
                  </a:moveTo>
                  <a:cubicBezTo>
                    <a:pt x="131" y="71"/>
                    <a:pt x="0" y="261"/>
                    <a:pt x="48" y="463"/>
                  </a:cubicBezTo>
                  <a:cubicBezTo>
                    <a:pt x="83" y="676"/>
                    <a:pt x="285" y="807"/>
                    <a:pt x="486" y="759"/>
                  </a:cubicBezTo>
                  <a:cubicBezTo>
                    <a:pt x="700" y="724"/>
                    <a:pt x="830" y="534"/>
                    <a:pt x="783" y="320"/>
                  </a:cubicBezTo>
                  <a:cubicBezTo>
                    <a:pt x="759" y="131"/>
                    <a:pt x="546" y="0"/>
                    <a:pt x="344" y="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7297791" y="3219989"/>
              <a:ext cx="214069" cy="151341"/>
            </a:xfrm>
            <a:custGeom>
              <a:avLst/>
              <a:gdLst/>
              <a:ahLst/>
              <a:cxnLst/>
              <a:rect l="l" t="t" r="r" b="b"/>
              <a:pathLst>
                <a:path w="2266" h="1602" extrusionOk="0">
                  <a:moveTo>
                    <a:pt x="1625" y="84"/>
                  </a:moveTo>
                  <a:lnTo>
                    <a:pt x="262" y="795"/>
                  </a:lnTo>
                  <a:cubicBezTo>
                    <a:pt x="72" y="902"/>
                    <a:pt x="1" y="1139"/>
                    <a:pt x="96" y="1329"/>
                  </a:cubicBezTo>
                  <a:cubicBezTo>
                    <a:pt x="202" y="1519"/>
                    <a:pt x="439" y="1602"/>
                    <a:pt x="629" y="1495"/>
                  </a:cubicBezTo>
                  <a:lnTo>
                    <a:pt x="2005" y="783"/>
                  </a:lnTo>
                  <a:cubicBezTo>
                    <a:pt x="2195" y="677"/>
                    <a:pt x="2266" y="439"/>
                    <a:pt x="2159" y="250"/>
                  </a:cubicBezTo>
                  <a:cubicBezTo>
                    <a:pt x="2064" y="72"/>
                    <a:pt x="1827" y="1"/>
                    <a:pt x="1625" y="8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7297791" y="3355553"/>
              <a:ext cx="214069" cy="152475"/>
            </a:xfrm>
            <a:custGeom>
              <a:avLst/>
              <a:gdLst/>
              <a:ahLst/>
              <a:cxnLst/>
              <a:rect l="l" t="t" r="r" b="b"/>
              <a:pathLst>
                <a:path w="2266" h="1614" extrusionOk="0">
                  <a:moveTo>
                    <a:pt x="1625" y="107"/>
                  </a:moveTo>
                  <a:lnTo>
                    <a:pt x="262" y="819"/>
                  </a:lnTo>
                  <a:cubicBezTo>
                    <a:pt x="72" y="914"/>
                    <a:pt x="1" y="1151"/>
                    <a:pt x="96" y="1353"/>
                  </a:cubicBezTo>
                  <a:cubicBezTo>
                    <a:pt x="202" y="1542"/>
                    <a:pt x="439" y="1614"/>
                    <a:pt x="629" y="1507"/>
                  </a:cubicBezTo>
                  <a:lnTo>
                    <a:pt x="2005" y="795"/>
                  </a:lnTo>
                  <a:cubicBezTo>
                    <a:pt x="2195" y="700"/>
                    <a:pt x="2266" y="451"/>
                    <a:pt x="2159" y="262"/>
                  </a:cubicBezTo>
                  <a:cubicBezTo>
                    <a:pt x="2064" y="72"/>
                    <a:pt x="1827" y="1"/>
                    <a:pt x="1625" y="1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7326982" y="3603159"/>
              <a:ext cx="44873" cy="44968"/>
            </a:xfrm>
            <a:custGeom>
              <a:avLst/>
              <a:gdLst/>
              <a:ahLst/>
              <a:cxnLst/>
              <a:rect l="l" t="t" r="r" b="b"/>
              <a:pathLst>
                <a:path w="475" h="476" extrusionOk="0">
                  <a:moveTo>
                    <a:pt x="474" y="238"/>
                  </a:moveTo>
                  <a:cubicBezTo>
                    <a:pt x="474" y="368"/>
                    <a:pt x="368" y="475"/>
                    <a:pt x="237" y="475"/>
                  </a:cubicBezTo>
                  <a:cubicBezTo>
                    <a:pt x="107" y="475"/>
                    <a:pt x="0" y="368"/>
                    <a:pt x="0" y="238"/>
                  </a:cubicBezTo>
                  <a:cubicBezTo>
                    <a:pt x="0" y="107"/>
                    <a:pt x="107" y="1"/>
                    <a:pt x="237" y="1"/>
                  </a:cubicBezTo>
                  <a:cubicBezTo>
                    <a:pt x="368" y="1"/>
                    <a:pt x="474" y="107"/>
                    <a:pt x="474" y="2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7326982" y="3679396"/>
              <a:ext cx="44873" cy="44873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474" y="237"/>
                  </a:moveTo>
                  <a:cubicBezTo>
                    <a:pt x="474" y="368"/>
                    <a:pt x="368" y="475"/>
                    <a:pt x="237" y="475"/>
                  </a:cubicBezTo>
                  <a:cubicBezTo>
                    <a:pt x="107" y="475"/>
                    <a:pt x="0" y="368"/>
                    <a:pt x="0" y="237"/>
                  </a:cubicBezTo>
                  <a:cubicBezTo>
                    <a:pt x="0" y="95"/>
                    <a:pt x="107" y="0"/>
                    <a:pt x="237" y="0"/>
                  </a:cubicBezTo>
                  <a:cubicBezTo>
                    <a:pt x="368" y="0"/>
                    <a:pt x="474" y="119"/>
                    <a:pt x="474" y="23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7269828" y="3438498"/>
              <a:ext cx="822456" cy="1224615"/>
            </a:xfrm>
            <a:custGeom>
              <a:avLst/>
              <a:gdLst/>
              <a:ahLst/>
              <a:cxnLst/>
              <a:rect l="l" t="t" r="r" b="b"/>
              <a:pathLst>
                <a:path w="8706" h="12963" extrusionOk="0">
                  <a:moveTo>
                    <a:pt x="8705" y="6654"/>
                  </a:moveTo>
                  <a:lnTo>
                    <a:pt x="5266" y="1554"/>
                  </a:lnTo>
                  <a:cubicBezTo>
                    <a:pt x="5266" y="1554"/>
                    <a:pt x="4744" y="913"/>
                    <a:pt x="4649" y="890"/>
                  </a:cubicBezTo>
                  <a:cubicBezTo>
                    <a:pt x="4566" y="854"/>
                    <a:pt x="1352" y="0"/>
                    <a:pt x="1281" y="0"/>
                  </a:cubicBezTo>
                  <a:cubicBezTo>
                    <a:pt x="1210" y="0"/>
                    <a:pt x="0" y="463"/>
                    <a:pt x="605" y="1518"/>
                  </a:cubicBezTo>
                  <a:cubicBezTo>
                    <a:pt x="1210" y="2586"/>
                    <a:pt x="2325" y="3155"/>
                    <a:pt x="2325" y="3155"/>
                  </a:cubicBezTo>
                  <a:lnTo>
                    <a:pt x="2930" y="5136"/>
                  </a:lnTo>
                  <a:cubicBezTo>
                    <a:pt x="2930" y="5136"/>
                    <a:pt x="676" y="10769"/>
                    <a:pt x="6559" y="12963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7339263" y="3441804"/>
              <a:ext cx="201788" cy="137926"/>
            </a:xfrm>
            <a:custGeom>
              <a:avLst/>
              <a:gdLst/>
              <a:ahLst/>
              <a:cxnLst/>
              <a:rect l="l" t="t" r="r" b="b"/>
              <a:pathLst>
                <a:path w="2136" h="1460" extrusionOk="0">
                  <a:moveTo>
                    <a:pt x="0" y="772"/>
                  </a:moveTo>
                  <a:cubicBezTo>
                    <a:pt x="0" y="772"/>
                    <a:pt x="95" y="286"/>
                    <a:pt x="736" y="1"/>
                  </a:cubicBezTo>
                  <a:cubicBezTo>
                    <a:pt x="1009" y="84"/>
                    <a:pt x="1566" y="226"/>
                    <a:pt x="2135" y="380"/>
                  </a:cubicBezTo>
                  <a:lnTo>
                    <a:pt x="2135" y="380"/>
                  </a:lnTo>
                  <a:lnTo>
                    <a:pt x="807" y="1460"/>
                  </a:lnTo>
                  <a:cubicBezTo>
                    <a:pt x="807" y="1460"/>
                    <a:pt x="321" y="1282"/>
                    <a:pt x="0" y="772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5191488" y="3438498"/>
              <a:ext cx="822456" cy="1224615"/>
            </a:xfrm>
            <a:custGeom>
              <a:avLst/>
              <a:gdLst/>
              <a:ahLst/>
              <a:cxnLst/>
              <a:rect l="l" t="t" r="r" b="b"/>
              <a:pathLst>
                <a:path w="8706" h="12963" extrusionOk="0">
                  <a:moveTo>
                    <a:pt x="0" y="6654"/>
                  </a:moveTo>
                  <a:lnTo>
                    <a:pt x="3440" y="1554"/>
                  </a:lnTo>
                  <a:cubicBezTo>
                    <a:pt x="3440" y="1554"/>
                    <a:pt x="3961" y="913"/>
                    <a:pt x="4044" y="890"/>
                  </a:cubicBezTo>
                  <a:cubicBezTo>
                    <a:pt x="4139" y="854"/>
                    <a:pt x="7353" y="0"/>
                    <a:pt x="7413" y="0"/>
                  </a:cubicBezTo>
                  <a:cubicBezTo>
                    <a:pt x="7484" y="0"/>
                    <a:pt x="8705" y="463"/>
                    <a:pt x="8089" y="1518"/>
                  </a:cubicBezTo>
                  <a:cubicBezTo>
                    <a:pt x="7484" y="2586"/>
                    <a:pt x="6369" y="3155"/>
                    <a:pt x="6369" y="3155"/>
                  </a:cubicBezTo>
                  <a:lnTo>
                    <a:pt x="5764" y="5136"/>
                  </a:lnTo>
                  <a:cubicBezTo>
                    <a:pt x="5764" y="5136"/>
                    <a:pt x="8017" y="10769"/>
                    <a:pt x="2135" y="12963"/>
                  </a:cubicBezTo>
                  <a:close/>
                </a:path>
              </a:pathLst>
            </a:custGeom>
            <a:solidFill>
              <a:srgbClr val="F8A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5741587" y="3441804"/>
              <a:ext cx="201788" cy="137926"/>
            </a:xfrm>
            <a:custGeom>
              <a:avLst/>
              <a:gdLst/>
              <a:ahLst/>
              <a:cxnLst/>
              <a:rect l="l" t="t" r="r" b="b"/>
              <a:pathLst>
                <a:path w="2136" h="1460" extrusionOk="0">
                  <a:moveTo>
                    <a:pt x="2135" y="772"/>
                  </a:moveTo>
                  <a:cubicBezTo>
                    <a:pt x="2135" y="772"/>
                    <a:pt x="2052" y="286"/>
                    <a:pt x="1412" y="1"/>
                  </a:cubicBezTo>
                  <a:cubicBezTo>
                    <a:pt x="1127" y="84"/>
                    <a:pt x="582" y="226"/>
                    <a:pt x="0" y="380"/>
                  </a:cubicBezTo>
                  <a:lnTo>
                    <a:pt x="0" y="380"/>
                  </a:lnTo>
                  <a:lnTo>
                    <a:pt x="1341" y="1460"/>
                  </a:lnTo>
                  <a:cubicBezTo>
                    <a:pt x="1352" y="1460"/>
                    <a:pt x="1827" y="1282"/>
                    <a:pt x="2135" y="772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54"/>
          <p:cNvSpPr/>
          <p:nvPr/>
        </p:nvSpPr>
        <p:spPr>
          <a:xfrm>
            <a:off x="4801132" y="1698552"/>
            <a:ext cx="572701" cy="572535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45"/>
          <p:cNvGrpSpPr/>
          <p:nvPr/>
        </p:nvGrpSpPr>
        <p:grpSpPr>
          <a:xfrm rot="-1617778">
            <a:off x="3268329" y="1231509"/>
            <a:ext cx="2496505" cy="2372428"/>
            <a:chOff x="5363150" y="3424550"/>
            <a:chExt cx="459900" cy="437050"/>
          </a:xfrm>
        </p:grpSpPr>
        <p:sp>
          <p:nvSpPr>
            <p:cNvPr id="1063" name="Google Shape;1063;p45"/>
            <p:cNvSpPr/>
            <p:nvPr/>
          </p:nvSpPr>
          <p:spPr>
            <a:xfrm>
              <a:off x="5517625" y="3633575"/>
              <a:ext cx="147375" cy="100825"/>
            </a:xfrm>
            <a:custGeom>
              <a:avLst/>
              <a:gdLst/>
              <a:ahLst/>
              <a:cxnLst/>
              <a:rect l="l" t="t" r="r" b="b"/>
              <a:pathLst>
                <a:path w="5895" h="4033" extrusionOk="0">
                  <a:moveTo>
                    <a:pt x="5231" y="4033"/>
                  </a:moveTo>
                  <a:lnTo>
                    <a:pt x="1" y="1234"/>
                  </a:lnTo>
                  <a:lnTo>
                    <a:pt x="653" y="0"/>
                  </a:lnTo>
                  <a:lnTo>
                    <a:pt x="5895" y="27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5549050" y="3424550"/>
              <a:ext cx="85725" cy="70575"/>
            </a:xfrm>
            <a:custGeom>
              <a:avLst/>
              <a:gdLst/>
              <a:ahLst/>
              <a:cxnLst/>
              <a:rect l="l" t="t" r="r" b="b"/>
              <a:pathLst>
                <a:path w="3429" h="2823" extrusionOk="0">
                  <a:moveTo>
                    <a:pt x="2823" y="2621"/>
                  </a:moveTo>
                  <a:cubicBezTo>
                    <a:pt x="3013" y="2313"/>
                    <a:pt x="3179" y="1981"/>
                    <a:pt x="3357" y="1661"/>
                  </a:cubicBezTo>
                  <a:cubicBezTo>
                    <a:pt x="3428" y="1530"/>
                    <a:pt x="3369" y="1340"/>
                    <a:pt x="3203" y="1234"/>
                  </a:cubicBezTo>
                  <a:cubicBezTo>
                    <a:pt x="2539" y="736"/>
                    <a:pt x="1815" y="344"/>
                    <a:pt x="1021" y="60"/>
                  </a:cubicBezTo>
                  <a:cubicBezTo>
                    <a:pt x="843" y="0"/>
                    <a:pt x="653" y="48"/>
                    <a:pt x="582" y="178"/>
                  </a:cubicBezTo>
                  <a:cubicBezTo>
                    <a:pt x="404" y="498"/>
                    <a:pt x="238" y="830"/>
                    <a:pt x="72" y="1163"/>
                  </a:cubicBezTo>
                  <a:cubicBezTo>
                    <a:pt x="1" y="1329"/>
                    <a:pt x="96" y="1530"/>
                    <a:pt x="274" y="1589"/>
                  </a:cubicBezTo>
                  <a:cubicBezTo>
                    <a:pt x="1009" y="1839"/>
                    <a:pt x="1709" y="2206"/>
                    <a:pt x="2325" y="2704"/>
                  </a:cubicBezTo>
                  <a:cubicBezTo>
                    <a:pt x="2515" y="2823"/>
                    <a:pt x="2728" y="2787"/>
                    <a:pt x="2823" y="262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5734375" y="3523875"/>
              <a:ext cx="85700" cy="70575"/>
            </a:xfrm>
            <a:custGeom>
              <a:avLst/>
              <a:gdLst/>
              <a:ahLst/>
              <a:cxnLst/>
              <a:rect l="l" t="t" r="r" b="b"/>
              <a:pathLst>
                <a:path w="3428" h="2823" extrusionOk="0">
                  <a:moveTo>
                    <a:pt x="2823" y="2621"/>
                  </a:moveTo>
                  <a:cubicBezTo>
                    <a:pt x="3013" y="2313"/>
                    <a:pt x="3179" y="1993"/>
                    <a:pt x="3356" y="1661"/>
                  </a:cubicBezTo>
                  <a:cubicBezTo>
                    <a:pt x="3428" y="1530"/>
                    <a:pt x="3368" y="1340"/>
                    <a:pt x="3202" y="1234"/>
                  </a:cubicBezTo>
                  <a:cubicBezTo>
                    <a:pt x="2538" y="747"/>
                    <a:pt x="1815" y="344"/>
                    <a:pt x="1020" y="60"/>
                  </a:cubicBezTo>
                  <a:cubicBezTo>
                    <a:pt x="842" y="0"/>
                    <a:pt x="652" y="48"/>
                    <a:pt x="581" y="178"/>
                  </a:cubicBezTo>
                  <a:cubicBezTo>
                    <a:pt x="403" y="510"/>
                    <a:pt x="237" y="830"/>
                    <a:pt x="71" y="1163"/>
                  </a:cubicBezTo>
                  <a:cubicBezTo>
                    <a:pt x="0" y="1340"/>
                    <a:pt x="95" y="1530"/>
                    <a:pt x="273" y="1589"/>
                  </a:cubicBezTo>
                  <a:cubicBezTo>
                    <a:pt x="1008" y="1839"/>
                    <a:pt x="1708" y="2206"/>
                    <a:pt x="2325" y="2704"/>
                  </a:cubicBezTo>
                  <a:cubicBezTo>
                    <a:pt x="2491" y="2823"/>
                    <a:pt x="2716" y="2787"/>
                    <a:pt x="2823" y="262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5646600" y="3559750"/>
              <a:ext cx="166075" cy="301850"/>
            </a:xfrm>
            <a:custGeom>
              <a:avLst/>
              <a:gdLst/>
              <a:ahLst/>
              <a:cxnLst/>
              <a:rect l="l" t="t" r="r" b="b"/>
              <a:pathLst>
                <a:path w="6643" h="12074" extrusionOk="0">
                  <a:moveTo>
                    <a:pt x="6642" y="2052"/>
                  </a:moveTo>
                  <a:cubicBezTo>
                    <a:pt x="6642" y="2052"/>
                    <a:pt x="6097" y="4507"/>
                    <a:pt x="5456" y="6974"/>
                  </a:cubicBezTo>
                  <a:cubicBezTo>
                    <a:pt x="5515" y="6938"/>
                    <a:pt x="5575" y="6903"/>
                    <a:pt x="5634" y="6855"/>
                  </a:cubicBezTo>
                  <a:cubicBezTo>
                    <a:pt x="5409" y="7685"/>
                    <a:pt x="5148" y="8504"/>
                    <a:pt x="4863" y="9310"/>
                  </a:cubicBezTo>
                  <a:cubicBezTo>
                    <a:pt x="4614" y="10057"/>
                    <a:pt x="4389" y="10887"/>
                    <a:pt x="3986" y="11587"/>
                  </a:cubicBezTo>
                  <a:cubicBezTo>
                    <a:pt x="3986" y="11587"/>
                    <a:pt x="3594" y="12073"/>
                    <a:pt x="2717" y="11943"/>
                  </a:cubicBezTo>
                  <a:cubicBezTo>
                    <a:pt x="2005" y="11836"/>
                    <a:pt x="1424" y="11303"/>
                    <a:pt x="1198" y="10615"/>
                  </a:cubicBezTo>
                  <a:lnTo>
                    <a:pt x="1" y="6962"/>
                  </a:lnTo>
                  <a:lnTo>
                    <a:pt x="1222" y="4649"/>
                  </a:lnTo>
                  <a:lnTo>
                    <a:pt x="2835" y="24"/>
                  </a:lnTo>
                  <a:cubicBezTo>
                    <a:pt x="2811" y="0"/>
                    <a:pt x="5183" y="439"/>
                    <a:pt x="6642" y="20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5571300" y="3443225"/>
              <a:ext cx="231875" cy="123375"/>
            </a:xfrm>
            <a:custGeom>
              <a:avLst/>
              <a:gdLst/>
              <a:ahLst/>
              <a:cxnLst/>
              <a:rect l="l" t="t" r="r" b="b"/>
              <a:pathLst>
                <a:path w="9275" h="4935" extrusionOk="0">
                  <a:moveTo>
                    <a:pt x="1601" y="1851"/>
                  </a:moveTo>
                  <a:cubicBezTo>
                    <a:pt x="1578" y="2230"/>
                    <a:pt x="1767" y="2574"/>
                    <a:pt x="2088" y="2752"/>
                  </a:cubicBezTo>
                  <a:lnTo>
                    <a:pt x="5812" y="4744"/>
                  </a:lnTo>
                  <a:cubicBezTo>
                    <a:pt x="6144" y="4922"/>
                    <a:pt x="6535" y="4875"/>
                    <a:pt x="6831" y="4649"/>
                  </a:cubicBezTo>
                  <a:lnTo>
                    <a:pt x="7389" y="4222"/>
                  </a:lnTo>
                  <a:cubicBezTo>
                    <a:pt x="7804" y="4329"/>
                    <a:pt x="8527" y="4543"/>
                    <a:pt x="9275" y="4934"/>
                  </a:cubicBezTo>
                  <a:cubicBezTo>
                    <a:pt x="7934" y="3950"/>
                    <a:pt x="6369" y="3677"/>
                    <a:pt x="6369" y="3677"/>
                  </a:cubicBezTo>
                  <a:lnTo>
                    <a:pt x="5634" y="4211"/>
                  </a:lnTo>
                  <a:lnTo>
                    <a:pt x="4127" y="3404"/>
                  </a:lnTo>
                  <a:lnTo>
                    <a:pt x="2609" y="2610"/>
                  </a:lnTo>
                  <a:lnTo>
                    <a:pt x="2657" y="1720"/>
                  </a:lnTo>
                  <a:cubicBezTo>
                    <a:pt x="2657" y="1720"/>
                    <a:pt x="1554" y="558"/>
                    <a:pt x="0" y="0"/>
                  </a:cubicBezTo>
                  <a:cubicBezTo>
                    <a:pt x="747" y="392"/>
                    <a:pt x="1317" y="866"/>
                    <a:pt x="1637" y="116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5363150" y="3459525"/>
              <a:ext cx="261825" cy="236625"/>
            </a:xfrm>
            <a:custGeom>
              <a:avLst/>
              <a:gdLst/>
              <a:ahLst/>
              <a:cxnLst/>
              <a:rect l="l" t="t" r="r" b="b"/>
              <a:pathLst>
                <a:path w="10473" h="9465" extrusionOk="0">
                  <a:moveTo>
                    <a:pt x="6654" y="1"/>
                  </a:moveTo>
                  <a:cubicBezTo>
                    <a:pt x="6654" y="1"/>
                    <a:pt x="4911" y="1815"/>
                    <a:pt x="3215" y="3701"/>
                  </a:cubicBezTo>
                  <a:lnTo>
                    <a:pt x="3215" y="3499"/>
                  </a:lnTo>
                  <a:cubicBezTo>
                    <a:pt x="2657" y="4152"/>
                    <a:pt x="2112" y="4816"/>
                    <a:pt x="1602" y="5492"/>
                  </a:cubicBezTo>
                  <a:cubicBezTo>
                    <a:pt x="1127" y="6120"/>
                    <a:pt x="558" y="6773"/>
                    <a:pt x="190" y="7484"/>
                  </a:cubicBezTo>
                  <a:cubicBezTo>
                    <a:pt x="190" y="7484"/>
                    <a:pt x="1" y="8077"/>
                    <a:pt x="605" y="8741"/>
                  </a:cubicBezTo>
                  <a:cubicBezTo>
                    <a:pt x="1092" y="9275"/>
                    <a:pt x="1851" y="9465"/>
                    <a:pt x="2527" y="9275"/>
                  </a:cubicBezTo>
                  <a:lnTo>
                    <a:pt x="6251" y="8255"/>
                  </a:lnTo>
                  <a:lnTo>
                    <a:pt x="7508" y="5954"/>
                  </a:lnTo>
                  <a:lnTo>
                    <a:pt x="10473" y="2052"/>
                  </a:lnTo>
                  <a:cubicBezTo>
                    <a:pt x="10461" y="2029"/>
                    <a:pt x="8801" y="297"/>
                    <a:pt x="66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5442625" y="3436400"/>
              <a:ext cx="380425" cy="311350"/>
            </a:xfrm>
            <a:custGeom>
              <a:avLst/>
              <a:gdLst/>
              <a:ahLst/>
              <a:cxnLst/>
              <a:rect l="l" t="t" r="r" b="b"/>
              <a:pathLst>
                <a:path w="15217" h="12454" extrusionOk="0">
                  <a:moveTo>
                    <a:pt x="13781" y="11789"/>
                  </a:moveTo>
                  <a:cubicBezTo>
                    <a:pt x="14505" y="9109"/>
                    <a:pt x="15216" y="5942"/>
                    <a:pt x="15216" y="5942"/>
                  </a:cubicBezTo>
                  <a:cubicBezTo>
                    <a:pt x="14967" y="5658"/>
                    <a:pt x="14694" y="5432"/>
                    <a:pt x="14422" y="5219"/>
                  </a:cubicBezTo>
                  <a:cubicBezTo>
                    <a:pt x="13674" y="4839"/>
                    <a:pt x="12951" y="4614"/>
                    <a:pt x="12536" y="4507"/>
                  </a:cubicBezTo>
                  <a:lnTo>
                    <a:pt x="11978" y="4934"/>
                  </a:lnTo>
                  <a:cubicBezTo>
                    <a:pt x="11682" y="5172"/>
                    <a:pt x="11291" y="5207"/>
                    <a:pt x="10959" y="5029"/>
                  </a:cubicBezTo>
                  <a:lnTo>
                    <a:pt x="7235" y="3037"/>
                  </a:lnTo>
                  <a:cubicBezTo>
                    <a:pt x="6914" y="2859"/>
                    <a:pt x="6725" y="2515"/>
                    <a:pt x="6748" y="2135"/>
                  </a:cubicBezTo>
                  <a:lnTo>
                    <a:pt x="6796" y="1436"/>
                  </a:lnTo>
                  <a:cubicBezTo>
                    <a:pt x="6464" y="1139"/>
                    <a:pt x="5894" y="665"/>
                    <a:pt x="5159" y="262"/>
                  </a:cubicBezTo>
                  <a:cubicBezTo>
                    <a:pt x="4839" y="143"/>
                    <a:pt x="4483" y="48"/>
                    <a:pt x="4115" y="1"/>
                  </a:cubicBezTo>
                  <a:cubicBezTo>
                    <a:pt x="4115" y="1"/>
                    <a:pt x="1862" y="2337"/>
                    <a:pt x="36" y="4436"/>
                  </a:cubicBezTo>
                  <a:cubicBezTo>
                    <a:pt x="0" y="5385"/>
                    <a:pt x="463" y="6298"/>
                    <a:pt x="1376" y="6784"/>
                  </a:cubicBezTo>
                  <a:lnTo>
                    <a:pt x="3700" y="8030"/>
                  </a:lnTo>
                  <a:lnTo>
                    <a:pt x="3724" y="8018"/>
                  </a:lnTo>
                  <a:lnTo>
                    <a:pt x="6250" y="9370"/>
                  </a:lnTo>
                  <a:lnTo>
                    <a:pt x="8764" y="10722"/>
                  </a:lnTo>
                  <a:lnTo>
                    <a:pt x="8788" y="10746"/>
                  </a:lnTo>
                  <a:lnTo>
                    <a:pt x="11113" y="11991"/>
                  </a:lnTo>
                  <a:cubicBezTo>
                    <a:pt x="11990" y="12453"/>
                    <a:pt x="13010" y="12323"/>
                    <a:pt x="13781" y="1178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5458625" y="3467250"/>
              <a:ext cx="347825" cy="267150"/>
            </a:xfrm>
            <a:custGeom>
              <a:avLst/>
              <a:gdLst/>
              <a:ahLst/>
              <a:cxnLst/>
              <a:rect l="l" t="t" r="r" b="b"/>
              <a:pathLst>
                <a:path w="13913" h="10686" extrusionOk="0">
                  <a:moveTo>
                    <a:pt x="13366" y="8444"/>
                  </a:moveTo>
                  <a:cubicBezTo>
                    <a:pt x="13461" y="8029"/>
                    <a:pt x="13568" y="7614"/>
                    <a:pt x="13675" y="7223"/>
                  </a:cubicBezTo>
                  <a:cubicBezTo>
                    <a:pt x="13912" y="6286"/>
                    <a:pt x="13485" y="5313"/>
                    <a:pt x="12631" y="4863"/>
                  </a:cubicBezTo>
                  <a:lnTo>
                    <a:pt x="4424" y="463"/>
                  </a:lnTo>
                  <a:cubicBezTo>
                    <a:pt x="3570" y="0"/>
                    <a:pt x="2527" y="190"/>
                    <a:pt x="1886" y="890"/>
                  </a:cubicBezTo>
                  <a:cubicBezTo>
                    <a:pt x="1602" y="1198"/>
                    <a:pt x="1329" y="1506"/>
                    <a:pt x="1032" y="1838"/>
                  </a:cubicBezTo>
                  <a:cubicBezTo>
                    <a:pt x="1" y="2977"/>
                    <a:pt x="273" y="4756"/>
                    <a:pt x="1554" y="5444"/>
                  </a:cubicBezTo>
                  <a:lnTo>
                    <a:pt x="10058" y="9986"/>
                  </a:lnTo>
                  <a:cubicBezTo>
                    <a:pt x="11350" y="10686"/>
                    <a:pt x="12975" y="9915"/>
                    <a:pt x="13366" y="84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5489450" y="3483550"/>
              <a:ext cx="122200" cy="122175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4887" y="2443"/>
                  </a:moveTo>
                  <a:cubicBezTo>
                    <a:pt x="4887" y="3795"/>
                    <a:pt x="3796" y="4887"/>
                    <a:pt x="2444" y="4887"/>
                  </a:cubicBezTo>
                  <a:cubicBezTo>
                    <a:pt x="1092" y="4887"/>
                    <a:pt x="1" y="3795"/>
                    <a:pt x="1" y="2443"/>
                  </a:cubicBezTo>
                  <a:cubicBezTo>
                    <a:pt x="1" y="1091"/>
                    <a:pt x="1092" y="0"/>
                    <a:pt x="2444" y="0"/>
                  </a:cubicBezTo>
                  <a:cubicBezTo>
                    <a:pt x="3796" y="0"/>
                    <a:pt x="4887" y="1091"/>
                    <a:pt x="4887" y="24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5502800" y="3501625"/>
              <a:ext cx="35900" cy="51925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985" y="1222"/>
                  </a:moveTo>
                  <a:cubicBezTo>
                    <a:pt x="1080" y="1009"/>
                    <a:pt x="1246" y="867"/>
                    <a:pt x="1436" y="772"/>
                  </a:cubicBezTo>
                  <a:lnTo>
                    <a:pt x="1198" y="1"/>
                  </a:lnTo>
                  <a:cubicBezTo>
                    <a:pt x="819" y="167"/>
                    <a:pt x="487" y="451"/>
                    <a:pt x="273" y="843"/>
                  </a:cubicBezTo>
                  <a:cubicBezTo>
                    <a:pt x="60" y="1246"/>
                    <a:pt x="1" y="1673"/>
                    <a:pt x="95" y="2076"/>
                  </a:cubicBezTo>
                  <a:lnTo>
                    <a:pt x="866" y="1839"/>
                  </a:lnTo>
                  <a:cubicBezTo>
                    <a:pt x="831" y="1637"/>
                    <a:pt x="878" y="1424"/>
                    <a:pt x="985" y="1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5563000" y="3535725"/>
              <a:ext cx="35900" cy="51925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451" y="866"/>
                  </a:moveTo>
                  <a:cubicBezTo>
                    <a:pt x="344" y="1068"/>
                    <a:pt x="190" y="1222"/>
                    <a:pt x="0" y="1305"/>
                  </a:cubicBezTo>
                  <a:lnTo>
                    <a:pt x="225" y="2076"/>
                  </a:lnTo>
                  <a:cubicBezTo>
                    <a:pt x="617" y="1910"/>
                    <a:pt x="937" y="1637"/>
                    <a:pt x="1162" y="1234"/>
                  </a:cubicBezTo>
                  <a:cubicBezTo>
                    <a:pt x="1376" y="831"/>
                    <a:pt x="1435" y="404"/>
                    <a:pt x="1340" y="1"/>
                  </a:cubicBezTo>
                  <a:lnTo>
                    <a:pt x="569" y="238"/>
                  </a:lnTo>
                  <a:cubicBezTo>
                    <a:pt x="593" y="428"/>
                    <a:pt x="558" y="653"/>
                    <a:pt x="451" y="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5507550" y="3556475"/>
              <a:ext cx="51900" cy="35900"/>
            </a:xfrm>
            <a:custGeom>
              <a:avLst/>
              <a:gdLst/>
              <a:ahLst/>
              <a:cxnLst/>
              <a:rect l="l" t="t" r="r" b="b"/>
              <a:pathLst>
                <a:path w="2076" h="1436" extrusionOk="0">
                  <a:moveTo>
                    <a:pt x="1850" y="582"/>
                  </a:moveTo>
                  <a:cubicBezTo>
                    <a:pt x="1649" y="606"/>
                    <a:pt x="1424" y="570"/>
                    <a:pt x="1222" y="463"/>
                  </a:cubicBezTo>
                  <a:cubicBezTo>
                    <a:pt x="1008" y="357"/>
                    <a:pt x="866" y="191"/>
                    <a:pt x="771" y="1"/>
                  </a:cubicBezTo>
                  <a:lnTo>
                    <a:pt x="0" y="238"/>
                  </a:lnTo>
                  <a:cubicBezTo>
                    <a:pt x="166" y="629"/>
                    <a:pt x="451" y="950"/>
                    <a:pt x="854" y="1175"/>
                  </a:cubicBezTo>
                  <a:cubicBezTo>
                    <a:pt x="1246" y="1377"/>
                    <a:pt x="1673" y="1436"/>
                    <a:pt x="2076" y="13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5541650" y="3496900"/>
              <a:ext cx="51900" cy="35900"/>
            </a:xfrm>
            <a:custGeom>
              <a:avLst/>
              <a:gdLst/>
              <a:ahLst/>
              <a:cxnLst/>
              <a:rect l="l" t="t" r="r" b="b"/>
              <a:pathLst>
                <a:path w="2076" h="1436" extrusionOk="0">
                  <a:moveTo>
                    <a:pt x="226" y="854"/>
                  </a:moveTo>
                  <a:cubicBezTo>
                    <a:pt x="439" y="830"/>
                    <a:pt x="653" y="878"/>
                    <a:pt x="866" y="973"/>
                  </a:cubicBezTo>
                  <a:cubicBezTo>
                    <a:pt x="1068" y="1079"/>
                    <a:pt x="1222" y="1245"/>
                    <a:pt x="1305" y="1435"/>
                  </a:cubicBezTo>
                  <a:lnTo>
                    <a:pt x="2076" y="1198"/>
                  </a:lnTo>
                  <a:cubicBezTo>
                    <a:pt x="1922" y="818"/>
                    <a:pt x="1637" y="486"/>
                    <a:pt x="1234" y="261"/>
                  </a:cubicBezTo>
                  <a:cubicBezTo>
                    <a:pt x="830" y="59"/>
                    <a:pt x="403" y="0"/>
                    <a:pt x="0" y="8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5536600" y="3530100"/>
              <a:ext cx="28200" cy="28200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985" y="807"/>
                  </a:moveTo>
                  <a:cubicBezTo>
                    <a:pt x="855" y="1044"/>
                    <a:pt x="558" y="1127"/>
                    <a:pt x="321" y="997"/>
                  </a:cubicBezTo>
                  <a:cubicBezTo>
                    <a:pt x="84" y="866"/>
                    <a:pt x="1" y="570"/>
                    <a:pt x="131" y="332"/>
                  </a:cubicBezTo>
                  <a:cubicBezTo>
                    <a:pt x="262" y="95"/>
                    <a:pt x="558" y="0"/>
                    <a:pt x="795" y="143"/>
                  </a:cubicBezTo>
                  <a:cubicBezTo>
                    <a:pt x="1032" y="285"/>
                    <a:pt x="1127" y="570"/>
                    <a:pt x="985" y="80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5699375" y="3584350"/>
              <a:ext cx="80075" cy="52800"/>
            </a:xfrm>
            <a:custGeom>
              <a:avLst/>
              <a:gdLst/>
              <a:ahLst/>
              <a:cxnLst/>
              <a:rect l="l" t="t" r="r" b="b"/>
              <a:pathLst>
                <a:path w="3203" h="2112" extrusionOk="0">
                  <a:moveTo>
                    <a:pt x="2159" y="119"/>
                  </a:moveTo>
                  <a:lnTo>
                    <a:pt x="606" y="594"/>
                  </a:lnTo>
                  <a:cubicBezTo>
                    <a:pt x="214" y="712"/>
                    <a:pt x="1" y="1115"/>
                    <a:pt x="119" y="1507"/>
                  </a:cubicBezTo>
                  <a:cubicBezTo>
                    <a:pt x="238" y="1898"/>
                    <a:pt x="629" y="2112"/>
                    <a:pt x="1032" y="2005"/>
                  </a:cubicBezTo>
                  <a:lnTo>
                    <a:pt x="2586" y="1531"/>
                  </a:lnTo>
                  <a:cubicBezTo>
                    <a:pt x="2977" y="1412"/>
                    <a:pt x="3203" y="1009"/>
                    <a:pt x="3084" y="606"/>
                  </a:cubicBezTo>
                  <a:cubicBezTo>
                    <a:pt x="2966" y="226"/>
                    <a:pt x="2551" y="1"/>
                    <a:pt x="2159" y="1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5707675" y="3601850"/>
              <a:ext cx="28200" cy="27900"/>
            </a:xfrm>
            <a:custGeom>
              <a:avLst/>
              <a:gdLst/>
              <a:ahLst/>
              <a:cxnLst/>
              <a:rect l="l" t="t" r="r" b="b"/>
              <a:pathLst>
                <a:path w="1128" h="1116" extrusionOk="0">
                  <a:moveTo>
                    <a:pt x="1056" y="427"/>
                  </a:moveTo>
                  <a:cubicBezTo>
                    <a:pt x="1127" y="688"/>
                    <a:pt x="973" y="973"/>
                    <a:pt x="700" y="1044"/>
                  </a:cubicBezTo>
                  <a:cubicBezTo>
                    <a:pt x="440" y="1115"/>
                    <a:pt x="155" y="961"/>
                    <a:pt x="72" y="688"/>
                  </a:cubicBezTo>
                  <a:cubicBezTo>
                    <a:pt x="1" y="427"/>
                    <a:pt x="167" y="143"/>
                    <a:pt x="440" y="72"/>
                  </a:cubicBezTo>
                  <a:cubicBezTo>
                    <a:pt x="700" y="0"/>
                    <a:pt x="985" y="155"/>
                    <a:pt x="1056" y="42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5741775" y="3591775"/>
              <a:ext cx="28200" cy="27875"/>
            </a:xfrm>
            <a:custGeom>
              <a:avLst/>
              <a:gdLst/>
              <a:ahLst/>
              <a:cxnLst/>
              <a:rect l="l" t="t" r="r" b="b"/>
              <a:pathLst>
                <a:path w="1128" h="1115" extrusionOk="0">
                  <a:moveTo>
                    <a:pt x="1056" y="415"/>
                  </a:moveTo>
                  <a:cubicBezTo>
                    <a:pt x="1127" y="676"/>
                    <a:pt x="973" y="961"/>
                    <a:pt x="700" y="1032"/>
                  </a:cubicBezTo>
                  <a:cubicBezTo>
                    <a:pt x="439" y="1115"/>
                    <a:pt x="155" y="949"/>
                    <a:pt x="84" y="676"/>
                  </a:cubicBezTo>
                  <a:cubicBezTo>
                    <a:pt x="1" y="415"/>
                    <a:pt x="167" y="131"/>
                    <a:pt x="439" y="59"/>
                  </a:cubicBezTo>
                  <a:cubicBezTo>
                    <a:pt x="700" y="0"/>
                    <a:pt x="985" y="142"/>
                    <a:pt x="1056" y="41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5699975" y="3635350"/>
              <a:ext cx="80075" cy="53100"/>
            </a:xfrm>
            <a:custGeom>
              <a:avLst/>
              <a:gdLst/>
              <a:ahLst/>
              <a:cxnLst/>
              <a:rect l="l" t="t" r="r" b="b"/>
              <a:pathLst>
                <a:path w="3203" h="2124" extrusionOk="0">
                  <a:moveTo>
                    <a:pt x="2159" y="119"/>
                  </a:moveTo>
                  <a:lnTo>
                    <a:pt x="605" y="594"/>
                  </a:lnTo>
                  <a:cubicBezTo>
                    <a:pt x="226" y="712"/>
                    <a:pt x="0" y="1115"/>
                    <a:pt x="119" y="1519"/>
                  </a:cubicBezTo>
                  <a:cubicBezTo>
                    <a:pt x="238" y="1910"/>
                    <a:pt x="641" y="2123"/>
                    <a:pt x="1044" y="2005"/>
                  </a:cubicBezTo>
                  <a:lnTo>
                    <a:pt x="2598" y="1530"/>
                  </a:lnTo>
                  <a:cubicBezTo>
                    <a:pt x="2977" y="1412"/>
                    <a:pt x="3203" y="1009"/>
                    <a:pt x="3084" y="617"/>
                  </a:cubicBezTo>
                  <a:cubicBezTo>
                    <a:pt x="2965" y="226"/>
                    <a:pt x="2562" y="1"/>
                    <a:pt x="2159" y="1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5708575" y="3653150"/>
              <a:ext cx="28175" cy="2817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56" y="439"/>
                  </a:moveTo>
                  <a:cubicBezTo>
                    <a:pt x="1127" y="700"/>
                    <a:pt x="961" y="984"/>
                    <a:pt x="700" y="1056"/>
                  </a:cubicBezTo>
                  <a:cubicBezTo>
                    <a:pt x="427" y="1127"/>
                    <a:pt x="143" y="973"/>
                    <a:pt x="71" y="700"/>
                  </a:cubicBezTo>
                  <a:cubicBezTo>
                    <a:pt x="0" y="427"/>
                    <a:pt x="154" y="154"/>
                    <a:pt x="427" y="83"/>
                  </a:cubicBezTo>
                  <a:cubicBezTo>
                    <a:pt x="700" y="0"/>
                    <a:pt x="973" y="166"/>
                    <a:pt x="1056" y="4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5742675" y="3642775"/>
              <a:ext cx="28175" cy="2817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44" y="439"/>
                  </a:moveTo>
                  <a:cubicBezTo>
                    <a:pt x="1127" y="700"/>
                    <a:pt x="961" y="984"/>
                    <a:pt x="688" y="1056"/>
                  </a:cubicBezTo>
                  <a:cubicBezTo>
                    <a:pt x="427" y="1127"/>
                    <a:pt x="143" y="973"/>
                    <a:pt x="71" y="700"/>
                  </a:cubicBezTo>
                  <a:cubicBezTo>
                    <a:pt x="0" y="439"/>
                    <a:pt x="154" y="154"/>
                    <a:pt x="427" y="83"/>
                  </a:cubicBezTo>
                  <a:cubicBezTo>
                    <a:pt x="712" y="0"/>
                    <a:pt x="973" y="166"/>
                    <a:pt x="1044" y="4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5619925" y="3590275"/>
              <a:ext cx="43900" cy="30275"/>
            </a:xfrm>
            <a:custGeom>
              <a:avLst/>
              <a:gdLst/>
              <a:ahLst/>
              <a:cxnLst/>
              <a:rect l="l" t="t" r="r" b="b"/>
              <a:pathLst>
                <a:path w="1756" h="1211" extrusionOk="0">
                  <a:moveTo>
                    <a:pt x="1578" y="677"/>
                  </a:moveTo>
                  <a:lnTo>
                    <a:pt x="427" y="72"/>
                  </a:lnTo>
                  <a:cubicBezTo>
                    <a:pt x="297" y="1"/>
                    <a:pt x="143" y="60"/>
                    <a:pt x="71" y="179"/>
                  </a:cubicBezTo>
                  <a:cubicBezTo>
                    <a:pt x="0" y="309"/>
                    <a:pt x="60" y="463"/>
                    <a:pt x="178" y="535"/>
                  </a:cubicBezTo>
                  <a:lnTo>
                    <a:pt x="1317" y="1139"/>
                  </a:lnTo>
                  <a:cubicBezTo>
                    <a:pt x="1459" y="1211"/>
                    <a:pt x="1601" y="1151"/>
                    <a:pt x="1672" y="1033"/>
                  </a:cubicBezTo>
                  <a:cubicBezTo>
                    <a:pt x="1755" y="902"/>
                    <a:pt x="1708" y="760"/>
                    <a:pt x="1578" y="6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5607750" y="3613125"/>
              <a:ext cx="43625" cy="30550"/>
            </a:xfrm>
            <a:custGeom>
              <a:avLst/>
              <a:gdLst/>
              <a:ahLst/>
              <a:cxnLst/>
              <a:rect l="l" t="t" r="r" b="b"/>
              <a:pathLst>
                <a:path w="1745" h="1222" extrusionOk="0">
                  <a:moveTo>
                    <a:pt x="1566" y="688"/>
                  </a:moveTo>
                  <a:lnTo>
                    <a:pt x="428" y="83"/>
                  </a:lnTo>
                  <a:cubicBezTo>
                    <a:pt x="297" y="0"/>
                    <a:pt x="143" y="59"/>
                    <a:pt x="72" y="178"/>
                  </a:cubicBezTo>
                  <a:cubicBezTo>
                    <a:pt x="1" y="320"/>
                    <a:pt x="60" y="463"/>
                    <a:pt x="179" y="534"/>
                  </a:cubicBezTo>
                  <a:lnTo>
                    <a:pt x="1317" y="1150"/>
                  </a:lnTo>
                  <a:cubicBezTo>
                    <a:pt x="1448" y="1222"/>
                    <a:pt x="1602" y="1162"/>
                    <a:pt x="1673" y="1044"/>
                  </a:cubicBezTo>
                  <a:cubicBezTo>
                    <a:pt x="1744" y="913"/>
                    <a:pt x="1697" y="759"/>
                    <a:pt x="1566" y="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5643350" y="3578725"/>
              <a:ext cx="18400" cy="13075"/>
            </a:xfrm>
            <a:custGeom>
              <a:avLst/>
              <a:gdLst/>
              <a:ahLst/>
              <a:cxnLst/>
              <a:rect l="l" t="t" r="r" b="b"/>
              <a:pathLst>
                <a:path w="736" h="523" extrusionOk="0">
                  <a:moveTo>
                    <a:pt x="664" y="297"/>
                  </a:moveTo>
                  <a:lnTo>
                    <a:pt x="178" y="36"/>
                  </a:lnTo>
                  <a:cubicBezTo>
                    <a:pt x="119" y="0"/>
                    <a:pt x="59" y="12"/>
                    <a:pt x="24" y="71"/>
                  </a:cubicBezTo>
                  <a:cubicBezTo>
                    <a:pt x="0" y="131"/>
                    <a:pt x="12" y="190"/>
                    <a:pt x="71" y="226"/>
                  </a:cubicBezTo>
                  <a:lnTo>
                    <a:pt x="558" y="487"/>
                  </a:lnTo>
                  <a:cubicBezTo>
                    <a:pt x="617" y="522"/>
                    <a:pt x="676" y="510"/>
                    <a:pt x="712" y="451"/>
                  </a:cubicBezTo>
                  <a:cubicBezTo>
                    <a:pt x="735" y="404"/>
                    <a:pt x="724" y="332"/>
                    <a:pt x="664" y="2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45"/>
          <p:cNvSpPr txBox="1"/>
          <p:nvPr/>
        </p:nvSpPr>
        <p:spPr>
          <a:xfrm>
            <a:off x="6480004" y="1333572"/>
            <a:ext cx="1971269" cy="4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Optimized Inventory</a:t>
            </a:r>
            <a:endParaRPr b="1" dirty="0">
              <a:solidFill>
                <a:schemeClr val="tx1"/>
              </a:solidFill>
              <a:latin typeface="Teko" panose="020B0604020202020204" charset="0"/>
              <a:ea typeface="Teko"/>
              <a:cs typeface="Teko" panose="020B0604020202020204" charset="0"/>
              <a:sym typeface="Teko"/>
            </a:endParaRPr>
          </a:p>
        </p:txBody>
      </p:sp>
      <p:sp>
        <p:nvSpPr>
          <p:cNvPr id="1089" name="Google Shape;1089;p45"/>
          <p:cNvSpPr txBox="1"/>
          <p:nvPr/>
        </p:nvSpPr>
        <p:spPr>
          <a:xfrm>
            <a:off x="623099" y="2633394"/>
            <a:ext cx="2107993" cy="41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New Publisher Partnerships</a:t>
            </a:r>
            <a:endParaRPr b="1" dirty="0">
              <a:solidFill>
                <a:schemeClr val="tx1"/>
              </a:solidFill>
              <a:latin typeface="Teko" panose="020B0604020202020204" charset="0"/>
              <a:ea typeface="Teko"/>
              <a:cs typeface="Teko" panose="020B0604020202020204" charset="0"/>
              <a:sym typeface="Teko"/>
            </a:endParaRPr>
          </a:p>
        </p:txBody>
      </p:sp>
      <p:sp>
        <p:nvSpPr>
          <p:cNvPr id="1092" name="Google Shape;1092;p45"/>
          <p:cNvSpPr txBox="1"/>
          <p:nvPr/>
        </p:nvSpPr>
        <p:spPr>
          <a:xfrm>
            <a:off x="6480003" y="2904114"/>
            <a:ext cx="1867361" cy="42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Watch for Trends</a:t>
            </a:r>
            <a:endParaRPr b="1" dirty="0">
              <a:solidFill>
                <a:schemeClr val="tx1"/>
              </a:solidFill>
              <a:latin typeface="Teko" panose="020B0604020202020204" charset="0"/>
              <a:ea typeface="Teko"/>
              <a:cs typeface="Teko" panose="020B0604020202020204" charset="0"/>
              <a:sym typeface="Teko"/>
            </a:endParaRPr>
          </a:p>
        </p:txBody>
      </p:sp>
      <p:sp>
        <p:nvSpPr>
          <p:cNvPr id="1094" name="Google Shape;1094;p45"/>
          <p:cNvSpPr txBox="1"/>
          <p:nvPr/>
        </p:nvSpPr>
        <p:spPr>
          <a:xfrm>
            <a:off x="656418" y="1011596"/>
            <a:ext cx="2303756" cy="43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Tailor Marketing Campaigns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095" name="Google Shape;1095;p45"/>
          <p:cNvCxnSpPr>
            <a:cxnSpLocks/>
            <a:stCxn id="1094" idx="3"/>
            <a:endCxn id="1096" idx="1"/>
          </p:cNvCxnSpPr>
          <p:nvPr/>
        </p:nvCxnSpPr>
        <p:spPr>
          <a:xfrm>
            <a:off x="2960174" y="1226971"/>
            <a:ext cx="943066" cy="2402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45"/>
          <p:cNvCxnSpPr>
            <a:cxnSpLocks/>
            <a:stCxn id="1087" idx="1"/>
            <a:endCxn id="1098" idx="3"/>
          </p:cNvCxnSpPr>
          <p:nvPr/>
        </p:nvCxnSpPr>
        <p:spPr>
          <a:xfrm rot="10800000" flipV="1">
            <a:off x="5458928" y="1546113"/>
            <a:ext cx="1021076" cy="4936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45"/>
          <p:cNvCxnSpPr>
            <a:cxnSpLocks/>
            <a:stCxn id="1089" idx="3"/>
            <a:endCxn id="1100" idx="1"/>
          </p:cNvCxnSpPr>
          <p:nvPr/>
        </p:nvCxnSpPr>
        <p:spPr>
          <a:xfrm flipV="1">
            <a:off x="2731092" y="2228097"/>
            <a:ext cx="1172148" cy="61127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45"/>
          <p:cNvCxnSpPr>
            <a:cxnSpLocks/>
            <a:stCxn id="1092" idx="1"/>
            <a:endCxn id="1102" idx="3"/>
          </p:cNvCxnSpPr>
          <p:nvPr/>
        </p:nvCxnSpPr>
        <p:spPr>
          <a:xfrm rot="10800000">
            <a:off x="5659153" y="2944647"/>
            <a:ext cx="820850" cy="1709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45"/>
          <p:cNvSpPr/>
          <p:nvPr/>
        </p:nvSpPr>
        <p:spPr>
          <a:xfrm>
            <a:off x="3903240" y="1333572"/>
            <a:ext cx="267300" cy="26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/>
          <p:nvPr/>
        </p:nvSpPr>
        <p:spPr>
          <a:xfrm>
            <a:off x="3903240" y="2094447"/>
            <a:ext cx="267300" cy="26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5191628" y="1906097"/>
            <a:ext cx="267300" cy="26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>
            <a:off x="5391853" y="2810997"/>
            <a:ext cx="267300" cy="26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6EF71-2D93-4455-BFBF-AEB652E0ACDD}"/>
              </a:ext>
            </a:extLst>
          </p:cNvPr>
          <p:cNvSpPr txBox="1"/>
          <p:nvPr/>
        </p:nvSpPr>
        <p:spPr>
          <a:xfrm>
            <a:off x="648016" y="1440210"/>
            <a:ext cx="2308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Focus marketing on Action games in North America, Sports games in Europe, and RPGs in Japan.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831EE2-1CA1-42D7-AB52-7A8D55E39A21}"/>
              </a:ext>
            </a:extLst>
          </p:cNvPr>
          <p:cNvSpPr txBox="1"/>
          <p:nvPr/>
        </p:nvSpPr>
        <p:spPr>
          <a:xfrm>
            <a:off x="621201" y="3045340"/>
            <a:ext cx="211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Collaborate with publishers to deliver genre-specific content tailored to each region.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C5681B-7511-4813-B500-A9F1AA29489E}"/>
              </a:ext>
            </a:extLst>
          </p:cNvPr>
          <p:cNvSpPr txBox="1"/>
          <p:nvPr/>
        </p:nvSpPr>
        <p:spPr>
          <a:xfrm>
            <a:off x="6480004" y="1764147"/>
            <a:ext cx="197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Adjust inventory according to regional demand and platform popularity. 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2C29A-4770-49FC-B534-6F65C4AA75B4}"/>
              </a:ext>
            </a:extLst>
          </p:cNvPr>
          <p:cNvSpPr txBox="1"/>
          <p:nvPr/>
        </p:nvSpPr>
        <p:spPr>
          <a:xfrm>
            <a:off x="6480003" y="3327008"/>
            <a:ext cx="1870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Monitor emerging platforms or genre popularity shifts across different regions.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2"/>
          <p:cNvSpPr txBox="1">
            <a:spLocks noGrp="1"/>
          </p:cNvSpPr>
          <p:nvPr>
            <p:ph type="title"/>
          </p:nvPr>
        </p:nvSpPr>
        <p:spPr>
          <a:xfrm>
            <a:off x="4716000" y="2417050"/>
            <a:ext cx="371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410" name="Google Shape;1410;p62"/>
          <p:cNvSpPr txBox="1">
            <a:spLocks noGrp="1"/>
          </p:cNvSpPr>
          <p:nvPr>
            <p:ph type="title" idx="2"/>
          </p:nvPr>
        </p:nvSpPr>
        <p:spPr>
          <a:xfrm>
            <a:off x="7244400" y="1191100"/>
            <a:ext cx="11841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11" name="Google Shape;1411;p62"/>
          <p:cNvSpPr txBox="1">
            <a:spLocks noGrp="1"/>
          </p:cNvSpPr>
          <p:nvPr>
            <p:ph type="subTitle" idx="1"/>
          </p:nvPr>
        </p:nvSpPr>
        <p:spPr>
          <a:xfrm>
            <a:off x="4716000" y="3411250"/>
            <a:ext cx="3712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&amp; Next Steps</a:t>
            </a:r>
            <a:endParaRPr dirty="0"/>
          </a:p>
        </p:txBody>
      </p:sp>
      <p:grpSp>
        <p:nvGrpSpPr>
          <p:cNvPr id="1412" name="Google Shape;1412;p62"/>
          <p:cNvGrpSpPr/>
          <p:nvPr/>
        </p:nvGrpSpPr>
        <p:grpSpPr>
          <a:xfrm>
            <a:off x="715079" y="1020731"/>
            <a:ext cx="3712544" cy="3587899"/>
            <a:chOff x="6842675" y="2877825"/>
            <a:chExt cx="979925" cy="947000"/>
          </a:xfrm>
        </p:grpSpPr>
        <p:sp>
          <p:nvSpPr>
            <p:cNvPr id="1413" name="Google Shape;1413;p62"/>
            <p:cNvSpPr/>
            <p:nvPr/>
          </p:nvSpPr>
          <p:spPr>
            <a:xfrm>
              <a:off x="6847700" y="3072900"/>
              <a:ext cx="685825" cy="581750"/>
            </a:xfrm>
            <a:custGeom>
              <a:avLst/>
              <a:gdLst/>
              <a:ahLst/>
              <a:cxnLst/>
              <a:rect l="l" t="t" r="r" b="b"/>
              <a:pathLst>
                <a:path w="27433" h="23270" extrusionOk="0">
                  <a:moveTo>
                    <a:pt x="22155" y="1305"/>
                  </a:moveTo>
                  <a:lnTo>
                    <a:pt x="22155" y="1305"/>
                  </a:lnTo>
                  <a:lnTo>
                    <a:pt x="11967" y="1"/>
                  </a:lnTo>
                  <a:lnTo>
                    <a:pt x="9536" y="357"/>
                  </a:lnTo>
                  <a:lnTo>
                    <a:pt x="522" y="3784"/>
                  </a:lnTo>
                  <a:lnTo>
                    <a:pt x="1" y="17185"/>
                  </a:lnTo>
                  <a:lnTo>
                    <a:pt x="1507" y="23269"/>
                  </a:lnTo>
                  <a:lnTo>
                    <a:pt x="4911" y="21668"/>
                  </a:lnTo>
                  <a:lnTo>
                    <a:pt x="4365" y="16664"/>
                  </a:lnTo>
                  <a:lnTo>
                    <a:pt x="5183" y="12821"/>
                  </a:lnTo>
                  <a:lnTo>
                    <a:pt x="8504" y="22902"/>
                  </a:lnTo>
                  <a:lnTo>
                    <a:pt x="21467" y="21004"/>
                  </a:lnTo>
                  <a:lnTo>
                    <a:pt x="20222" y="10508"/>
                  </a:lnTo>
                  <a:lnTo>
                    <a:pt x="24313" y="16853"/>
                  </a:lnTo>
                  <a:lnTo>
                    <a:pt x="27432" y="16794"/>
                  </a:lnTo>
                  <a:lnTo>
                    <a:pt x="26685" y="116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6933700" y="3274225"/>
              <a:ext cx="451275" cy="370925"/>
            </a:xfrm>
            <a:custGeom>
              <a:avLst/>
              <a:gdLst/>
              <a:ahLst/>
              <a:cxnLst/>
              <a:rect l="l" t="t" r="r" b="b"/>
              <a:pathLst>
                <a:path w="18051" h="14837" extrusionOk="0">
                  <a:moveTo>
                    <a:pt x="15441" y="8539"/>
                  </a:moveTo>
                  <a:cubicBezTo>
                    <a:pt x="13959" y="8694"/>
                    <a:pt x="12856" y="9963"/>
                    <a:pt x="11504" y="10579"/>
                  </a:cubicBezTo>
                  <a:cubicBezTo>
                    <a:pt x="9334" y="11587"/>
                    <a:pt x="6440" y="10686"/>
                    <a:pt x="5242" y="8599"/>
                  </a:cubicBezTo>
                  <a:cubicBezTo>
                    <a:pt x="4507" y="7330"/>
                    <a:pt x="4376" y="5835"/>
                    <a:pt x="3878" y="4472"/>
                  </a:cubicBezTo>
                  <a:cubicBezTo>
                    <a:pt x="3261" y="2859"/>
                    <a:pt x="1471" y="902"/>
                    <a:pt x="0" y="0"/>
                  </a:cubicBezTo>
                  <a:cubicBezTo>
                    <a:pt x="510" y="1791"/>
                    <a:pt x="1162" y="3926"/>
                    <a:pt x="1482" y="5942"/>
                  </a:cubicBezTo>
                  <a:lnTo>
                    <a:pt x="1743" y="4756"/>
                  </a:lnTo>
                  <a:lnTo>
                    <a:pt x="5064" y="14837"/>
                  </a:lnTo>
                  <a:lnTo>
                    <a:pt x="18051" y="12939"/>
                  </a:lnTo>
                  <a:lnTo>
                    <a:pt x="17576" y="8978"/>
                  </a:lnTo>
                  <a:cubicBezTo>
                    <a:pt x="16888" y="8670"/>
                    <a:pt x="16177" y="8456"/>
                    <a:pt x="15441" y="853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6852750" y="3080625"/>
              <a:ext cx="235725" cy="298275"/>
            </a:xfrm>
            <a:custGeom>
              <a:avLst/>
              <a:gdLst/>
              <a:ahLst/>
              <a:cxnLst/>
              <a:rect l="l" t="t" r="r" b="b"/>
              <a:pathLst>
                <a:path w="9429" h="11931" extrusionOk="0">
                  <a:moveTo>
                    <a:pt x="1447" y="5764"/>
                  </a:moveTo>
                  <a:lnTo>
                    <a:pt x="0" y="11931"/>
                  </a:lnTo>
                  <a:lnTo>
                    <a:pt x="320" y="3451"/>
                  </a:lnTo>
                  <a:lnTo>
                    <a:pt x="1483" y="3012"/>
                  </a:lnTo>
                  <a:lnTo>
                    <a:pt x="9429" y="0"/>
                  </a:lnTo>
                  <a:lnTo>
                    <a:pt x="9429" y="119"/>
                  </a:lnTo>
                  <a:cubicBezTo>
                    <a:pt x="7330" y="1233"/>
                    <a:pt x="4282" y="3119"/>
                    <a:pt x="3001" y="3807"/>
                  </a:cubicBezTo>
                  <a:lnTo>
                    <a:pt x="1779" y="44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6927750" y="3258500"/>
              <a:ext cx="49550" cy="183575"/>
            </a:xfrm>
            <a:custGeom>
              <a:avLst/>
              <a:gdLst/>
              <a:ahLst/>
              <a:cxnLst/>
              <a:rect l="l" t="t" r="r" b="b"/>
              <a:pathLst>
                <a:path w="1982" h="7343" extrusionOk="0">
                  <a:moveTo>
                    <a:pt x="1981" y="5397"/>
                  </a:moveTo>
                  <a:lnTo>
                    <a:pt x="1" y="1"/>
                  </a:lnTo>
                  <a:lnTo>
                    <a:pt x="1566" y="734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7343750" y="3197725"/>
              <a:ext cx="37675" cy="181175"/>
            </a:xfrm>
            <a:custGeom>
              <a:avLst/>
              <a:gdLst/>
              <a:ahLst/>
              <a:cxnLst/>
              <a:rect l="l" t="t" r="r" b="b"/>
              <a:pathLst>
                <a:path w="1507" h="7247" extrusionOk="0">
                  <a:moveTo>
                    <a:pt x="380" y="5515"/>
                  </a:moveTo>
                  <a:lnTo>
                    <a:pt x="0" y="1"/>
                  </a:lnTo>
                  <a:lnTo>
                    <a:pt x="1506" y="72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7360350" y="3100175"/>
              <a:ext cx="173475" cy="392875"/>
            </a:xfrm>
            <a:custGeom>
              <a:avLst/>
              <a:gdLst/>
              <a:ahLst/>
              <a:cxnLst/>
              <a:rect l="l" t="t" r="r" b="b"/>
              <a:pathLst>
                <a:path w="6939" h="15715" extrusionOk="0">
                  <a:moveTo>
                    <a:pt x="2088" y="1222"/>
                  </a:moveTo>
                  <a:lnTo>
                    <a:pt x="6179" y="10556"/>
                  </a:lnTo>
                  <a:lnTo>
                    <a:pt x="6938" y="15703"/>
                  </a:lnTo>
                  <a:lnTo>
                    <a:pt x="5812" y="15715"/>
                  </a:lnTo>
                  <a:cubicBezTo>
                    <a:pt x="5693" y="14138"/>
                    <a:pt x="5112" y="12572"/>
                    <a:pt x="4199" y="11268"/>
                  </a:cubicBezTo>
                  <a:cubicBezTo>
                    <a:pt x="2930" y="9524"/>
                    <a:pt x="1376" y="8397"/>
                    <a:pt x="1210" y="6037"/>
                  </a:cubicBezTo>
                  <a:cubicBezTo>
                    <a:pt x="1127" y="4804"/>
                    <a:pt x="1423" y="3559"/>
                    <a:pt x="1293" y="2349"/>
                  </a:cubicBezTo>
                  <a:cubicBezTo>
                    <a:pt x="1186" y="1436"/>
                    <a:pt x="736" y="475"/>
                    <a:pt x="0" y="1"/>
                  </a:cubicBezTo>
                  <a:lnTo>
                    <a:pt x="558" y="72"/>
                  </a:lnTo>
                  <a:lnTo>
                    <a:pt x="1661" y="21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7081350" y="3055400"/>
              <a:ext cx="74150" cy="56375"/>
            </a:xfrm>
            <a:custGeom>
              <a:avLst/>
              <a:gdLst/>
              <a:ahLst/>
              <a:cxnLst/>
              <a:rect l="l" t="t" r="r" b="b"/>
              <a:pathLst>
                <a:path w="2966" h="2255" extrusionOk="0">
                  <a:moveTo>
                    <a:pt x="2965" y="1353"/>
                  </a:moveTo>
                  <a:lnTo>
                    <a:pt x="2799" y="962"/>
                  </a:lnTo>
                  <a:lnTo>
                    <a:pt x="2443" y="1"/>
                  </a:lnTo>
                  <a:lnTo>
                    <a:pt x="1020" y="1009"/>
                  </a:lnTo>
                  <a:lnTo>
                    <a:pt x="48" y="1163"/>
                  </a:lnTo>
                  <a:lnTo>
                    <a:pt x="320" y="1519"/>
                  </a:lnTo>
                  <a:lnTo>
                    <a:pt x="0" y="1733"/>
                  </a:lnTo>
                  <a:lnTo>
                    <a:pt x="12" y="1899"/>
                  </a:lnTo>
                  <a:cubicBezTo>
                    <a:pt x="0" y="1887"/>
                    <a:pt x="1827" y="2254"/>
                    <a:pt x="2965" y="1353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7076600" y="3055125"/>
              <a:ext cx="65550" cy="43000"/>
            </a:xfrm>
            <a:custGeom>
              <a:avLst/>
              <a:gdLst/>
              <a:ahLst/>
              <a:cxnLst/>
              <a:rect l="l" t="t" r="r" b="b"/>
              <a:pathLst>
                <a:path w="2622" h="1720" extrusionOk="0">
                  <a:moveTo>
                    <a:pt x="0" y="142"/>
                  </a:move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0" y="143"/>
                    <a:pt x="0" y="143"/>
                    <a:pt x="0" y="142"/>
                  </a:cubicBezTo>
                  <a:close/>
                  <a:moveTo>
                    <a:pt x="2621" y="0"/>
                  </a:moveTo>
                  <a:cubicBezTo>
                    <a:pt x="2621" y="0"/>
                    <a:pt x="2206" y="285"/>
                    <a:pt x="1388" y="356"/>
                  </a:cubicBezTo>
                  <a:cubicBezTo>
                    <a:pt x="1345" y="357"/>
                    <a:pt x="1303" y="358"/>
                    <a:pt x="1261" y="358"/>
                  </a:cubicBezTo>
                  <a:cubicBezTo>
                    <a:pt x="515" y="358"/>
                    <a:pt x="5" y="167"/>
                    <a:pt x="0" y="143"/>
                  </a:cubicBezTo>
                  <a:lnTo>
                    <a:pt x="0" y="143"/>
                  </a:lnTo>
                  <a:cubicBezTo>
                    <a:pt x="72" y="831"/>
                    <a:pt x="178" y="1720"/>
                    <a:pt x="178" y="1720"/>
                  </a:cubicBezTo>
                  <a:cubicBezTo>
                    <a:pt x="178" y="1720"/>
                    <a:pt x="2503" y="652"/>
                    <a:pt x="2621" y="0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7017300" y="2877825"/>
              <a:ext cx="148575" cy="109425"/>
            </a:xfrm>
            <a:custGeom>
              <a:avLst/>
              <a:gdLst/>
              <a:ahLst/>
              <a:cxnLst/>
              <a:rect l="l" t="t" r="r" b="b"/>
              <a:pathLst>
                <a:path w="5943" h="4377" extrusionOk="0">
                  <a:moveTo>
                    <a:pt x="1837" y="0"/>
                  </a:moveTo>
                  <a:cubicBezTo>
                    <a:pt x="1252" y="0"/>
                    <a:pt x="663" y="180"/>
                    <a:pt x="427" y="747"/>
                  </a:cubicBezTo>
                  <a:cubicBezTo>
                    <a:pt x="250" y="1174"/>
                    <a:pt x="333" y="1696"/>
                    <a:pt x="546" y="2111"/>
                  </a:cubicBezTo>
                  <a:cubicBezTo>
                    <a:pt x="508" y="2106"/>
                    <a:pt x="467" y="2103"/>
                    <a:pt x="425" y="2103"/>
                  </a:cubicBezTo>
                  <a:cubicBezTo>
                    <a:pt x="256" y="2103"/>
                    <a:pt x="72" y="2149"/>
                    <a:pt x="24" y="2301"/>
                  </a:cubicBezTo>
                  <a:cubicBezTo>
                    <a:pt x="0" y="2408"/>
                    <a:pt x="36" y="2502"/>
                    <a:pt x="83" y="2609"/>
                  </a:cubicBezTo>
                  <a:cubicBezTo>
                    <a:pt x="238" y="2906"/>
                    <a:pt x="451" y="3178"/>
                    <a:pt x="712" y="3380"/>
                  </a:cubicBezTo>
                  <a:cubicBezTo>
                    <a:pt x="653" y="3712"/>
                    <a:pt x="688" y="4068"/>
                    <a:pt x="807" y="4376"/>
                  </a:cubicBezTo>
                  <a:lnTo>
                    <a:pt x="5598" y="4281"/>
                  </a:lnTo>
                  <a:cubicBezTo>
                    <a:pt x="5871" y="3665"/>
                    <a:pt x="5942" y="2977"/>
                    <a:pt x="5835" y="2313"/>
                  </a:cubicBezTo>
                  <a:cubicBezTo>
                    <a:pt x="5776" y="1992"/>
                    <a:pt x="5658" y="1660"/>
                    <a:pt x="5409" y="1459"/>
                  </a:cubicBezTo>
                  <a:cubicBezTo>
                    <a:pt x="5292" y="1359"/>
                    <a:pt x="5133" y="1305"/>
                    <a:pt x="4979" y="1305"/>
                  </a:cubicBezTo>
                  <a:cubicBezTo>
                    <a:pt x="4805" y="1305"/>
                    <a:pt x="4637" y="1373"/>
                    <a:pt x="4543" y="1518"/>
                  </a:cubicBezTo>
                  <a:cubicBezTo>
                    <a:pt x="4128" y="783"/>
                    <a:pt x="3404" y="285"/>
                    <a:pt x="2610" y="95"/>
                  </a:cubicBezTo>
                  <a:cubicBezTo>
                    <a:pt x="2377" y="39"/>
                    <a:pt x="2107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7144800" y="2959050"/>
              <a:ext cx="30250" cy="56075"/>
            </a:xfrm>
            <a:custGeom>
              <a:avLst/>
              <a:gdLst/>
              <a:ahLst/>
              <a:cxnLst/>
              <a:rect l="l" t="t" r="r" b="b"/>
              <a:pathLst>
                <a:path w="1210" h="2243" extrusionOk="0">
                  <a:moveTo>
                    <a:pt x="202" y="1341"/>
                  </a:moveTo>
                  <a:cubicBezTo>
                    <a:pt x="427" y="1104"/>
                    <a:pt x="498" y="688"/>
                    <a:pt x="392" y="309"/>
                  </a:cubicBezTo>
                  <a:cubicBezTo>
                    <a:pt x="475" y="214"/>
                    <a:pt x="534" y="95"/>
                    <a:pt x="617" y="48"/>
                  </a:cubicBezTo>
                  <a:cubicBezTo>
                    <a:pt x="724" y="1"/>
                    <a:pt x="842" y="12"/>
                    <a:pt x="925" y="107"/>
                  </a:cubicBezTo>
                  <a:cubicBezTo>
                    <a:pt x="973" y="155"/>
                    <a:pt x="1008" y="214"/>
                    <a:pt x="1032" y="285"/>
                  </a:cubicBezTo>
                  <a:cubicBezTo>
                    <a:pt x="1210" y="760"/>
                    <a:pt x="1091" y="1293"/>
                    <a:pt x="913" y="1720"/>
                  </a:cubicBezTo>
                  <a:cubicBezTo>
                    <a:pt x="854" y="1851"/>
                    <a:pt x="795" y="1969"/>
                    <a:pt x="688" y="2064"/>
                  </a:cubicBezTo>
                  <a:cubicBezTo>
                    <a:pt x="498" y="2242"/>
                    <a:pt x="237" y="2207"/>
                    <a:pt x="0" y="2147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7029450" y="2978625"/>
              <a:ext cx="39750" cy="51600"/>
            </a:xfrm>
            <a:custGeom>
              <a:avLst/>
              <a:gdLst/>
              <a:ahLst/>
              <a:cxnLst/>
              <a:rect l="l" t="t" r="r" b="b"/>
              <a:pathLst>
                <a:path w="1590" h="2064" extrusionOk="0">
                  <a:moveTo>
                    <a:pt x="1139" y="1115"/>
                  </a:moveTo>
                  <a:cubicBezTo>
                    <a:pt x="855" y="949"/>
                    <a:pt x="665" y="570"/>
                    <a:pt x="653" y="202"/>
                  </a:cubicBezTo>
                  <a:cubicBezTo>
                    <a:pt x="558" y="119"/>
                    <a:pt x="463" y="24"/>
                    <a:pt x="357" y="24"/>
                  </a:cubicBezTo>
                  <a:cubicBezTo>
                    <a:pt x="250" y="0"/>
                    <a:pt x="131" y="48"/>
                    <a:pt x="72" y="166"/>
                  </a:cubicBezTo>
                  <a:cubicBezTo>
                    <a:pt x="48" y="226"/>
                    <a:pt x="24" y="285"/>
                    <a:pt x="24" y="356"/>
                  </a:cubicBezTo>
                  <a:cubicBezTo>
                    <a:pt x="1" y="866"/>
                    <a:pt x="262" y="1352"/>
                    <a:pt x="582" y="1696"/>
                  </a:cubicBezTo>
                  <a:cubicBezTo>
                    <a:pt x="665" y="1803"/>
                    <a:pt x="772" y="1898"/>
                    <a:pt x="890" y="1957"/>
                  </a:cubicBezTo>
                  <a:cubicBezTo>
                    <a:pt x="1127" y="2064"/>
                    <a:pt x="1376" y="1969"/>
                    <a:pt x="1590" y="1839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7040425" y="2926725"/>
              <a:ext cx="124250" cy="145325"/>
            </a:xfrm>
            <a:custGeom>
              <a:avLst/>
              <a:gdLst/>
              <a:ahLst/>
              <a:cxnLst/>
              <a:rect l="l" t="t" r="r" b="b"/>
              <a:pathLst>
                <a:path w="4970" h="5813" extrusionOk="0">
                  <a:moveTo>
                    <a:pt x="4484" y="1187"/>
                  </a:moveTo>
                  <a:cubicBezTo>
                    <a:pt x="4329" y="475"/>
                    <a:pt x="3677" y="1"/>
                    <a:pt x="2965" y="96"/>
                  </a:cubicBezTo>
                  <a:lnTo>
                    <a:pt x="1293" y="297"/>
                  </a:lnTo>
                  <a:cubicBezTo>
                    <a:pt x="558" y="392"/>
                    <a:pt x="1" y="1068"/>
                    <a:pt x="95" y="1815"/>
                  </a:cubicBezTo>
                  <a:cubicBezTo>
                    <a:pt x="380" y="4235"/>
                    <a:pt x="1009" y="5184"/>
                    <a:pt x="1412" y="5551"/>
                  </a:cubicBezTo>
                  <a:lnTo>
                    <a:pt x="1412" y="5563"/>
                  </a:lnTo>
                  <a:cubicBezTo>
                    <a:pt x="1507" y="5599"/>
                    <a:pt x="2112" y="5812"/>
                    <a:pt x="2906" y="5729"/>
                  </a:cubicBezTo>
                  <a:cubicBezTo>
                    <a:pt x="3772" y="5563"/>
                    <a:pt x="4199" y="5136"/>
                    <a:pt x="4199" y="5136"/>
                  </a:cubicBezTo>
                  <a:lnTo>
                    <a:pt x="4199" y="5136"/>
                  </a:lnTo>
                  <a:cubicBezTo>
                    <a:pt x="4507" y="4674"/>
                    <a:pt x="4970" y="3642"/>
                    <a:pt x="4484" y="1187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7031525" y="2967350"/>
              <a:ext cx="12475" cy="34125"/>
            </a:xfrm>
            <a:custGeom>
              <a:avLst/>
              <a:gdLst/>
              <a:ahLst/>
              <a:cxnLst/>
              <a:rect l="l" t="t" r="r" b="b"/>
              <a:pathLst>
                <a:path w="499" h="1365" extrusionOk="0">
                  <a:moveTo>
                    <a:pt x="60" y="475"/>
                  </a:moveTo>
                  <a:lnTo>
                    <a:pt x="202" y="1139"/>
                  </a:lnTo>
                  <a:cubicBezTo>
                    <a:pt x="214" y="1175"/>
                    <a:pt x="238" y="1222"/>
                    <a:pt x="285" y="1258"/>
                  </a:cubicBezTo>
                  <a:lnTo>
                    <a:pt x="499" y="1365"/>
                  </a:lnTo>
                  <a:lnTo>
                    <a:pt x="274" y="13"/>
                  </a:lnTo>
                  <a:cubicBezTo>
                    <a:pt x="274" y="1"/>
                    <a:pt x="1" y="179"/>
                    <a:pt x="60" y="4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7152800" y="2944225"/>
              <a:ext cx="13075" cy="33525"/>
            </a:xfrm>
            <a:custGeom>
              <a:avLst/>
              <a:gdLst/>
              <a:ahLst/>
              <a:cxnLst/>
              <a:rect l="l" t="t" r="r" b="b"/>
              <a:pathLst>
                <a:path w="523" h="1341" extrusionOk="0">
                  <a:moveTo>
                    <a:pt x="368" y="345"/>
                  </a:moveTo>
                  <a:lnTo>
                    <a:pt x="510" y="1009"/>
                  </a:lnTo>
                  <a:cubicBezTo>
                    <a:pt x="522" y="1056"/>
                    <a:pt x="510" y="1115"/>
                    <a:pt x="463" y="1163"/>
                  </a:cubicBezTo>
                  <a:lnTo>
                    <a:pt x="309" y="1341"/>
                  </a:lnTo>
                  <a:lnTo>
                    <a:pt x="0" y="12"/>
                  </a:lnTo>
                  <a:cubicBezTo>
                    <a:pt x="0" y="1"/>
                    <a:pt x="309" y="60"/>
                    <a:pt x="368" y="3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7041900" y="2932075"/>
              <a:ext cx="107950" cy="35300"/>
            </a:xfrm>
            <a:custGeom>
              <a:avLst/>
              <a:gdLst/>
              <a:ahLst/>
              <a:cxnLst/>
              <a:rect l="l" t="t" r="r" b="b"/>
              <a:pathLst>
                <a:path w="4318" h="1412" extrusionOk="0">
                  <a:moveTo>
                    <a:pt x="3772" y="166"/>
                  </a:moveTo>
                  <a:cubicBezTo>
                    <a:pt x="3464" y="321"/>
                    <a:pt x="2895" y="522"/>
                    <a:pt x="2112" y="676"/>
                  </a:cubicBezTo>
                  <a:cubicBezTo>
                    <a:pt x="1329" y="842"/>
                    <a:pt x="736" y="878"/>
                    <a:pt x="380" y="842"/>
                  </a:cubicBezTo>
                  <a:cubicBezTo>
                    <a:pt x="13" y="819"/>
                    <a:pt x="1" y="1305"/>
                    <a:pt x="1" y="1305"/>
                  </a:cubicBezTo>
                  <a:lnTo>
                    <a:pt x="13" y="1412"/>
                  </a:lnTo>
                  <a:lnTo>
                    <a:pt x="2171" y="973"/>
                  </a:lnTo>
                  <a:lnTo>
                    <a:pt x="4318" y="546"/>
                  </a:lnTo>
                  <a:lnTo>
                    <a:pt x="4306" y="439"/>
                  </a:lnTo>
                  <a:cubicBezTo>
                    <a:pt x="4294" y="439"/>
                    <a:pt x="4081" y="0"/>
                    <a:pt x="3772" y="16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7033600" y="2936525"/>
              <a:ext cx="132275" cy="84225"/>
            </a:xfrm>
            <a:custGeom>
              <a:avLst/>
              <a:gdLst/>
              <a:ahLst/>
              <a:cxnLst/>
              <a:rect l="l" t="t" r="r" b="b"/>
              <a:pathLst>
                <a:path w="5291" h="3369" extrusionOk="0">
                  <a:moveTo>
                    <a:pt x="3867" y="309"/>
                  </a:moveTo>
                  <a:lnTo>
                    <a:pt x="2456" y="593"/>
                  </a:lnTo>
                  <a:lnTo>
                    <a:pt x="1044" y="878"/>
                  </a:lnTo>
                  <a:cubicBezTo>
                    <a:pt x="1044" y="878"/>
                    <a:pt x="1" y="973"/>
                    <a:pt x="119" y="1554"/>
                  </a:cubicBezTo>
                  <a:lnTo>
                    <a:pt x="428" y="3084"/>
                  </a:lnTo>
                  <a:cubicBezTo>
                    <a:pt x="428" y="3084"/>
                    <a:pt x="451" y="3191"/>
                    <a:pt x="772" y="3262"/>
                  </a:cubicBezTo>
                  <a:cubicBezTo>
                    <a:pt x="1080" y="3333"/>
                    <a:pt x="1424" y="3368"/>
                    <a:pt x="2349" y="3191"/>
                  </a:cubicBezTo>
                  <a:lnTo>
                    <a:pt x="2527" y="2977"/>
                  </a:lnTo>
                  <a:cubicBezTo>
                    <a:pt x="2562" y="2930"/>
                    <a:pt x="2622" y="2906"/>
                    <a:pt x="2669" y="2882"/>
                  </a:cubicBezTo>
                  <a:lnTo>
                    <a:pt x="2906" y="2847"/>
                  </a:lnTo>
                  <a:lnTo>
                    <a:pt x="3144" y="2799"/>
                  </a:lnTo>
                  <a:cubicBezTo>
                    <a:pt x="3203" y="2799"/>
                    <a:pt x="3262" y="2799"/>
                    <a:pt x="3298" y="2835"/>
                  </a:cubicBezTo>
                  <a:lnTo>
                    <a:pt x="3535" y="2953"/>
                  </a:lnTo>
                  <a:cubicBezTo>
                    <a:pt x="4472" y="2752"/>
                    <a:pt x="4780" y="2598"/>
                    <a:pt x="5029" y="2396"/>
                  </a:cubicBezTo>
                  <a:cubicBezTo>
                    <a:pt x="5290" y="2206"/>
                    <a:pt x="5267" y="2099"/>
                    <a:pt x="5267" y="2099"/>
                  </a:cubicBezTo>
                  <a:lnTo>
                    <a:pt x="4958" y="581"/>
                  </a:lnTo>
                  <a:cubicBezTo>
                    <a:pt x="4863" y="0"/>
                    <a:pt x="3867" y="309"/>
                    <a:pt x="3867" y="30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7035675" y="2948675"/>
              <a:ext cx="129900" cy="75050"/>
            </a:xfrm>
            <a:custGeom>
              <a:avLst/>
              <a:gdLst/>
              <a:ahLst/>
              <a:cxnLst/>
              <a:rect l="l" t="t" r="r" b="b"/>
              <a:pathLst>
                <a:path w="5196" h="3002" extrusionOk="0">
                  <a:moveTo>
                    <a:pt x="3867" y="297"/>
                  </a:moveTo>
                  <a:lnTo>
                    <a:pt x="2468" y="582"/>
                  </a:lnTo>
                  <a:lnTo>
                    <a:pt x="1056" y="866"/>
                  </a:lnTo>
                  <a:cubicBezTo>
                    <a:pt x="1056" y="866"/>
                    <a:pt x="1" y="985"/>
                    <a:pt x="108" y="1471"/>
                  </a:cubicBezTo>
                  <a:lnTo>
                    <a:pt x="368" y="2776"/>
                  </a:lnTo>
                  <a:cubicBezTo>
                    <a:pt x="368" y="2776"/>
                    <a:pt x="404" y="2859"/>
                    <a:pt x="701" y="2918"/>
                  </a:cubicBezTo>
                  <a:cubicBezTo>
                    <a:pt x="985" y="2977"/>
                    <a:pt x="1293" y="3001"/>
                    <a:pt x="2064" y="2859"/>
                  </a:cubicBezTo>
                  <a:cubicBezTo>
                    <a:pt x="2195" y="2835"/>
                    <a:pt x="2325" y="2776"/>
                    <a:pt x="2420" y="2669"/>
                  </a:cubicBezTo>
                  <a:lnTo>
                    <a:pt x="2444" y="2633"/>
                  </a:lnTo>
                  <a:cubicBezTo>
                    <a:pt x="2491" y="2598"/>
                    <a:pt x="2539" y="2574"/>
                    <a:pt x="2586" y="2562"/>
                  </a:cubicBezTo>
                  <a:lnTo>
                    <a:pt x="2823" y="2515"/>
                  </a:lnTo>
                  <a:lnTo>
                    <a:pt x="3061" y="2479"/>
                  </a:lnTo>
                  <a:cubicBezTo>
                    <a:pt x="3120" y="2479"/>
                    <a:pt x="3155" y="2479"/>
                    <a:pt x="3215" y="2491"/>
                  </a:cubicBezTo>
                  <a:lnTo>
                    <a:pt x="3262" y="2503"/>
                  </a:lnTo>
                  <a:cubicBezTo>
                    <a:pt x="3381" y="2550"/>
                    <a:pt x="3523" y="2562"/>
                    <a:pt x="3665" y="2538"/>
                  </a:cubicBezTo>
                  <a:cubicBezTo>
                    <a:pt x="4413" y="2361"/>
                    <a:pt x="4709" y="2218"/>
                    <a:pt x="4934" y="2064"/>
                  </a:cubicBezTo>
                  <a:cubicBezTo>
                    <a:pt x="5195" y="1886"/>
                    <a:pt x="5195" y="1791"/>
                    <a:pt x="5195" y="1791"/>
                  </a:cubicBezTo>
                  <a:lnTo>
                    <a:pt x="4923" y="487"/>
                  </a:lnTo>
                  <a:cubicBezTo>
                    <a:pt x="4875" y="1"/>
                    <a:pt x="3867" y="297"/>
                    <a:pt x="3867" y="2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7314375" y="3495100"/>
              <a:ext cx="505550" cy="195725"/>
            </a:xfrm>
            <a:custGeom>
              <a:avLst/>
              <a:gdLst/>
              <a:ahLst/>
              <a:cxnLst/>
              <a:rect l="l" t="t" r="r" b="b"/>
              <a:pathLst>
                <a:path w="20222" h="7829" extrusionOk="0">
                  <a:moveTo>
                    <a:pt x="20222" y="4828"/>
                  </a:moveTo>
                  <a:lnTo>
                    <a:pt x="3535" y="7828"/>
                  </a:lnTo>
                  <a:lnTo>
                    <a:pt x="1" y="2990"/>
                  </a:lnTo>
                  <a:lnTo>
                    <a:pt x="167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7314375" y="3569825"/>
              <a:ext cx="90775" cy="135825"/>
            </a:xfrm>
            <a:custGeom>
              <a:avLst/>
              <a:gdLst/>
              <a:ahLst/>
              <a:cxnLst/>
              <a:rect l="l" t="t" r="r" b="b"/>
              <a:pathLst>
                <a:path w="3631" h="5433" extrusionOk="0">
                  <a:moveTo>
                    <a:pt x="1" y="1"/>
                  </a:moveTo>
                  <a:lnTo>
                    <a:pt x="96" y="511"/>
                  </a:lnTo>
                  <a:lnTo>
                    <a:pt x="3630" y="5432"/>
                  </a:lnTo>
                  <a:lnTo>
                    <a:pt x="3535" y="483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7402750" y="3615775"/>
              <a:ext cx="419850" cy="89875"/>
            </a:xfrm>
            <a:custGeom>
              <a:avLst/>
              <a:gdLst/>
              <a:ahLst/>
              <a:cxnLst/>
              <a:rect l="l" t="t" r="r" b="b"/>
              <a:pathLst>
                <a:path w="16794" h="3595" extrusionOk="0">
                  <a:moveTo>
                    <a:pt x="95" y="3594"/>
                  </a:moveTo>
                  <a:lnTo>
                    <a:pt x="16794" y="606"/>
                  </a:lnTo>
                  <a:lnTo>
                    <a:pt x="16687" y="1"/>
                  </a:lnTo>
                  <a:lnTo>
                    <a:pt x="0" y="30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7627475" y="3516150"/>
              <a:ext cx="55775" cy="32950"/>
            </a:xfrm>
            <a:custGeom>
              <a:avLst/>
              <a:gdLst/>
              <a:ahLst/>
              <a:cxnLst/>
              <a:rect l="l" t="t" r="r" b="b"/>
              <a:pathLst>
                <a:path w="2231" h="1318" extrusionOk="0">
                  <a:moveTo>
                    <a:pt x="1" y="262"/>
                  </a:moveTo>
                  <a:lnTo>
                    <a:pt x="772" y="1317"/>
                  </a:lnTo>
                  <a:lnTo>
                    <a:pt x="2231" y="1056"/>
                  </a:lnTo>
                  <a:lnTo>
                    <a:pt x="146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7483100" y="3538100"/>
              <a:ext cx="91925" cy="37100"/>
            </a:xfrm>
            <a:custGeom>
              <a:avLst/>
              <a:gdLst/>
              <a:ahLst/>
              <a:cxnLst/>
              <a:rect l="l" t="t" r="r" b="b"/>
              <a:pathLst>
                <a:path w="3677" h="1484" extrusionOk="0">
                  <a:moveTo>
                    <a:pt x="759" y="1483"/>
                  </a:moveTo>
                  <a:lnTo>
                    <a:pt x="3677" y="961"/>
                  </a:lnTo>
                  <a:lnTo>
                    <a:pt x="2396" y="1"/>
                  </a:lnTo>
                  <a:lnTo>
                    <a:pt x="0" y="42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7412525" y="3595925"/>
              <a:ext cx="55475" cy="32625"/>
            </a:xfrm>
            <a:custGeom>
              <a:avLst/>
              <a:gdLst/>
              <a:ahLst/>
              <a:cxnLst/>
              <a:rect l="l" t="t" r="r" b="b"/>
              <a:pathLst>
                <a:path w="2219" h="1305" extrusionOk="0">
                  <a:moveTo>
                    <a:pt x="1459" y="0"/>
                  </a:moveTo>
                  <a:lnTo>
                    <a:pt x="1" y="249"/>
                  </a:lnTo>
                  <a:lnTo>
                    <a:pt x="760" y="1305"/>
                  </a:lnTo>
                  <a:lnTo>
                    <a:pt x="2218" y="103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7531125" y="3533650"/>
              <a:ext cx="55775" cy="32950"/>
            </a:xfrm>
            <a:custGeom>
              <a:avLst/>
              <a:gdLst/>
              <a:ahLst/>
              <a:cxnLst/>
              <a:rect l="l" t="t" r="r" b="b"/>
              <a:pathLst>
                <a:path w="2231" h="1318" extrusionOk="0">
                  <a:moveTo>
                    <a:pt x="771" y="1317"/>
                  </a:moveTo>
                  <a:lnTo>
                    <a:pt x="2230" y="1044"/>
                  </a:lnTo>
                  <a:lnTo>
                    <a:pt x="1459" y="1"/>
                  </a:lnTo>
                  <a:lnTo>
                    <a:pt x="1" y="26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7579450" y="3525050"/>
              <a:ext cx="55475" cy="32650"/>
            </a:xfrm>
            <a:custGeom>
              <a:avLst/>
              <a:gdLst/>
              <a:ahLst/>
              <a:cxnLst/>
              <a:rect l="l" t="t" r="r" b="b"/>
              <a:pathLst>
                <a:path w="2219" h="1306" extrusionOk="0">
                  <a:moveTo>
                    <a:pt x="772" y="1305"/>
                  </a:moveTo>
                  <a:lnTo>
                    <a:pt x="2218" y="1056"/>
                  </a:lnTo>
                  <a:lnTo>
                    <a:pt x="1448" y="1"/>
                  </a:lnTo>
                  <a:lnTo>
                    <a:pt x="1" y="25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7557525" y="3569825"/>
              <a:ext cx="55150" cy="32650"/>
            </a:xfrm>
            <a:custGeom>
              <a:avLst/>
              <a:gdLst/>
              <a:ahLst/>
              <a:cxnLst/>
              <a:rect l="l" t="t" r="r" b="b"/>
              <a:pathLst>
                <a:path w="2206" h="1306" extrusionOk="0">
                  <a:moveTo>
                    <a:pt x="1459" y="1"/>
                  </a:moveTo>
                  <a:lnTo>
                    <a:pt x="0" y="250"/>
                  </a:lnTo>
                  <a:lnTo>
                    <a:pt x="759" y="1305"/>
                  </a:lnTo>
                  <a:lnTo>
                    <a:pt x="2206" y="104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7460850" y="3587025"/>
              <a:ext cx="55475" cy="32925"/>
            </a:xfrm>
            <a:custGeom>
              <a:avLst/>
              <a:gdLst/>
              <a:ahLst/>
              <a:cxnLst/>
              <a:rect l="l" t="t" r="r" b="b"/>
              <a:pathLst>
                <a:path w="2219" h="1317" extrusionOk="0">
                  <a:moveTo>
                    <a:pt x="772" y="1317"/>
                  </a:moveTo>
                  <a:lnTo>
                    <a:pt x="2219" y="1044"/>
                  </a:lnTo>
                  <a:lnTo>
                    <a:pt x="1448" y="0"/>
                  </a:lnTo>
                  <a:lnTo>
                    <a:pt x="1" y="2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7361225" y="3604225"/>
              <a:ext cx="58450" cy="33525"/>
            </a:xfrm>
            <a:custGeom>
              <a:avLst/>
              <a:gdLst/>
              <a:ahLst/>
              <a:cxnLst/>
              <a:rect l="l" t="t" r="r" b="b"/>
              <a:pathLst>
                <a:path w="2338" h="1341" extrusionOk="0">
                  <a:moveTo>
                    <a:pt x="748" y="1340"/>
                  </a:moveTo>
                  <a:lnTo>
                    <a:pt x="2337" y="1056"/>
                  </a:lnTo>
                  <a:lnTo>
                    <a:pt x="1578" y="0"/>
                  </a:lnTo>
                  <a:lnTo>
                    <a:pt x="1" y="28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7653875" y="3552325"/>
              <a:ext cx="55775" cy="32650"/>
            </a:xfrm>
            <a:custGeom>
              <a:avLst/>
              <a:gdLst/>
              <a:ahLst/>
              <a:cxnLst/>
              <a:rect l="l" t="t" r="r" b="b"/>
              <a:pathLst>
                <a:path w="2231" h="1306" extrusionOk="0">
                  <a:moveTo>
                    <a:pt x="771" y="1305"/>
                  </a:moveTo>
                  <a:lnTo>
                    <a:pt x="2230" y="1044"/>
                  </a:lnTo>
                  <a:lnTo>
                    <a:pt x="1459" y="1"/>
                  </a:lnTo>
                  <a:lnTo>
                    <a:pt x="0" y="26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7702500" y="3546400"/>
              <a:ext cx="40350" cy="30275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43" y="1"/>
                  </a:moveTo>
                  <a:lnTo>
                    <a:pt x="0" y="155"/>
                  </a:lnTo>
                  <a:lnTo>
                    <a:pt x="759" y="1210"/>
                  </a:lnTo>
                  <a:lnTo>
                    <a:pt x="1613" y="104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7509475" y="3578425"/>
              <a:ext cx="55175" cy="32650"/>
            </a:xfrm>
            <a:custGeom>
              <a:avLst/>
              <a:gdLst/>
              <a:ahLst/>
              <a:cxnLst/>
              <a:rect l="l" t="t" r="r" b="b"/>
              <a:pathLst>
                <a:path w="2207" h="1306" extrusionOk="0">
                  <a:moveTo>
                    <a:pt x="1448" y="0"/>
                  </a:moveTo>
                  <a:lnTo>
                    <a:pt x="1" y="261"/>
                  </a:lnTo>
                  <a:lnTo>
                    <a:pt x="748" y="1305"/>
                  </a:lnTo>
                  <a:lnTo>
                    <a:pt x="2207" y="105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7605850" y="3560925"/>
              <a:ext cx="55450" cy="32650"/>
            </a:xfrm>
            <a:custGeom>
              <a:avLst/>
              <a:gdLst/>
              <a:ahLst/>
              <a:cxnLst/>
              <a:rect l="l" t="t" r="r" b="b"/>
              <a:pathLst>
                <a:path w="2218" h="1306" extrusionOk="0">
                  <a:moveTo>
                    <a:pt x="1447" y="1"/>
                  </a:moveTo>
                  <a:lnTo>
                    <a:pt x="0" y="274"/>
                  </a:lnTo>
                  <a:lnTo>
                    <a:pt x="747" y="1305"/>
                  </a:lnTo>
                  <a:lnTo>
                    <a:pt x="2218" y="105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7676100" y="3510225"/>
              <a:ext cx="40350" cy="30275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760" y="1210"/>
                  </a:moveTo>
                  <a:lnTo>
                    <a:pt x="1614" y="1056"/>
                  </a:lnTo>
                  <a:lnTo>
                    <a:pt x="843" y="1"/>
                  </a:lnTo>
                  <a:lnTo>
                    <a:pt x="1" y="16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7631925" y="3596800"/>
              <a:ext cx="60225" cy="39750"/>
            </a:xfrm>
            <a:custGeom>
              <a:avLst/>
              <a:gdLst/>
              <a:ahLst/>
              <a:cxnLst/>
              <a:rect l="l" t="t" r="r" b="b"/>
              <a:pathLst>
                <a:path w="2409" h="1590" extrusionOk="0">
                  <a:moveTo>
                    <a:pt x="1460" y="1"/>
                  </a:moveTo>
                  <a:lnTo>
                    <a:pt x="1" y="274"/>
                  </a:lnTo>
                  <a:lnTo>
                    <a:pt x="950" y="1590"/>
                  </a:lnTo>
                  <a:lnTo>
                    <a:pt x="2408" y="132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7434475" y="3550850"/>
              <a:ext cx="55750" cy="32650"/>
            </a:xfrm>
            <a:custGeom>
              <a:avLst/>
              <a:gdLst/>
              <a:ahLst/>
              <a:cxnLst/>
              <a:rect l="l" t="t" r="r" b="b"/>
              <a:pathLst>
                <a:path w="2230" h="1306" extrusionOk="0">
                  <a:moveTo>
                    <a:pt x="771" y="1305"/>
                  </a:moveTo>
                  <a:lnTo>
                    <a:pt x="2230" y="1056"/>
                  </a:lnTo>
                  <a:lnTo>
                    <a:pt x="1459" y="1"/>
                  </a:lnTo>
                  <a:lnTo>
                    <a:pt x="0" y="2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7728300" y="3582575"/>
              <a:ext cx="45675" cy="36500"/>
            </a:xfrm>
            <a:custGeom>
              <a:avLst/>
              <a:gdLst/>
              <a:ahLst/>
              <a:cxnLst/>
              <a:rect l="l" t="t" r="r" b="b"/>
              <a:pathLst>
                <a:path w="1827" h="1460" extrusionOk="0">
                  <a:moveTo>
                    <a:pt x="866" y="1"/>
                  </a:moveTo>
                  <a:lnTo>
                    <a:pt x="0" y="143"/>
                  </a:lnTo>
                  <a:lnTo>
                    <a:pt x="973" y="1459"/>
                  </a:lnTo>
                  <a:lnTo>
                    <a:pt x="1827" y="131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7334550" y="356805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2372" y="1068"/>
                  </a:moveTo>
                  <a:lnTo>
                    <a:pt x="1602" y="0"/>
                  </a:lnTo>
                  <a:lnTo>
                    <a:pt x="0" y="297"/>
                  </a:lnTo>
                  <a:lnTo>
                    <a:pt x="771" y="135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7387025" y="3640400"/>
              <a:ext cx="63775" cy="40050"/>
            </a:xfrm>
            <a:custGeom>
              <a:avLst/>
              <a:gdLst/>
              <a:ahLst/>
              <a:cxnLst/>
              <a:rect l="l" t="t" r="r" b="b"/>
              <a:pathLst>
                <a:path w="2551" h="1602" extrusionOk="0">
                  <a:moveTo>
                    <a:pt x="1590" y="0"/>
                  </a:moveTo>
                  <a:lnTo>
                    <a:pt x="1" y="297"/>
                  </a:lnTo>
                  <a:lnTo>
                    <a:pt x="961" y="1601"/>
                  </a:lnTo>
                  <a:lnTo>
                    <a:pt x="2551" y="131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7680250" y="3588500"/>
              <a:ext cx="60525" cy="39175"/>
            </a:xfrm>
            <a:custGeom>
              <a:avLst/>
              <a:gdLst/>
              <a:ahLst/>
              <a:cxnLst/>
              <a:rect l="l" t="t" r="r" b="b"/>
              <a:pathLst>
                <a:path w="2421" h="1567" extrusionOk="0">
                  <a:moveTo>
                    <a:pt x="1448" y="1"/>
                  </a:moveTo>
                  <a:lnTo>
                    <a:pt x="1" y="262"/>
                  </a:lnTo>
                  <a:lnTo>
                    <a:pt x="962" y="1566"/>
                  </a:lnTo>
                  <a:lnTo>
                    <a:pt x="2420" y="131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7583600" y="3605700"/>
              <a:ext cx="60225" cy="39450"/>
            </a:xfrm>
            <a:custGeom>
              <a:avLst/>
              <a:gdLst/>
              <a:ahLst/>
              <a:cxnLst/>
              <a:rect l="l" t="t" r="r" b="b"/>
              <a:pathLst>
                <a:path w="2409" h="1578" extrusionOk="0">
                  <a:moveTo>
                    <a:pt x="1459" y="1"/>
                  </a:moveTo>
                  <a:lnTo>
                    <a:pt x="1" y="261"/>
                  </a:lnTo>
                  <a:lnTo>
                    <a:pt x="961" y="1578"/>
                  </a:lnTo>
                  <a:lnTo>
                    <a:pt x="2408" y="130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7386425" y="3559450"/>
              <a:ext cx="55475" cy="32925"/>
            </a:xfrm>
            <a:custGeom>
              <a:avLst/>
              <a:gdLst/>
              <a:ahLst/>
              <a:cxnLst/>
              <a:rect l="l" t="t" r="r" b="b"/>
              <a:pathLst>
                <a:path w="2219" h="1317" extrusionOk="0">
                  <a:moveTo>
                    <a:pt x="772" y="1317"/>
                  </a:moveTo>
                  <a:lnTo>
                    <a:pt x="2219" y="1056"/>
                  </a:lnTo>
                  <a:lnTo>
                    <a:pt x="1448" y="0"/>
                  </a:lnTo>
                  <a:lnTo>
                    <a:pt x="1" y="27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7438925" y="3631800"/>
              <a:ext cx="60200" cy="39150"/>
            </a:xfrm>
            <a:custGeom>
              <a:avLst/>
              <a:gdLst/>
              <a:ahLst/>
              <a:cxnLst/>
              <a:rect l="l" t="t" r="r" b="b"/>
              <a:pathLst>
                <a:path w="2408" h="1566" extrusionOk="0">
                  <a:moveTo>
                    <a:pt x="2408" y="1317"/>
                  </a:moveTo>
                  <a:lnTo>
                    <a:pt x="1459" y="0"/>
                  </a:lnTo>
                  <a:lnTo>
                    <a:pt x="0" y="261"/>
                  </a:lnTo>
                  <a:lnTo>
                    <a:pt x="949" y="15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7535275" y="3614300"/>
              <a:ext cx="60500" cy="39450"/>
            </a:xfrm>
            <a:custGeom>
              <a:avLst/>
              <a:gdLst/>
              <a:ahLst/>
              <a:cxnLst/>
              <a:rect l="l" t="t" r="r" b="b"/>
              <a:pathLst>
                <a:path w="2420" h="1578" extrusionOk="0">
                  <a:moveTo>
                    <a:pt x="1459" y="0"/>
                  </a:moveTo>
                  <a:lnTo>
                    <a:pt x="1" y="273"/>
                  </a:lnTo>
                  <a:lnTo>
                    <a:pt x="961" y="1578"/>
                  </a:lnTo>
                  <a:lnTo>
                    <a:pt x="2420" y="131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7487250" y="3623200"/>
              <a:ext cx="59900" cy="39450"/>
            </a:xfrm>
            <a:custGeom>
              <a:avLst/>
              <a:gdLst/>
              <a:ahLst/>
              <a:cxnLst/>
              <a:rect l="l" t="t" r="r" b="b"/>
              <a:pathLst>
                <a:path w="2396" h="1578" extrusionOk="0">
                  <a:moveTo>
                    <a:pt x="1447" y="0"/>
                  </a:moveTo>
                  <a:lnTo>
                    <a:pt x="0" y="249"/>
                  </a:lnTo>
                  <a:lnTo>
                    <a:pt x="949" y="1578"/>
                  </a:lnTo>
                  <a:lnTo>
                    <a:pt x="2396" y="130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6995650" y="3643950"/>
              <a:ext cx="40950" cy="59325"/>
            </a:xfrm>
            <a:custGeom>
              <a:avLst/>
              <a:gdLst/>
              <a:ahLst/>
              <a:cxnLst/>
              <a:rect l="l" t="t" r="r" b="b"/>
              <a:pathLst>
                <a:path w="1638" h="2373" extrusionOk="0">
                  <a:moveTo>
                    <a:pt x="463" y="0"/>
                  </a:moveTo>
                  <a:cubicBezTo>
                    <a:pt x="463" y="0"/>
                    <a:pt x="1424" y="1613"/>
                    <a:pt x="1531" y="2005"/>
                  </a:cubicBezTo>
                  <a:cubicBezTo>
                    <a:pt x="1637" y="2372"/>
                    <a:pt x="1" y="1696"/>
                    <a:pt x="1" y="1696"/>
                  </a:cubicBezTo>
                  <a:lnTo>
                    <a:pt x="13" y="190"/>
                  </a:ln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6908200" y="3699100"/>
              <a:ext cx="164575" cy="125725"/>
            </a:xfrm>
            <a:custGeom>
              <a:avLst/>
              <a:gdLst/>
              <a:ahLst/>
              <a:cxnLst/>
              <a:rect l="l" t="t" r="r" b="b"/>
              <a:pathLst>
                <a:path w="6583" h="5029" extrusionOk="0">
                  <a:moveTo>
                    <a:pt x="190" y="2526"/>
                  </a:moveTo>
                  <a:cubicBezTo>
                    <a:pt x="214" y="2669"/>
                    <a:pt x="451" y="2953"/>
                    <a:pt x="522" y="3084"/>
                  </a:cubicBezTo>
                  <a:cubicBezTo>
                    <a:pt x="652" y="3297"/>
                    <a:pt x="783" y="3499"/>
                    <a:pt x="937" y="3701"/>
                  </a:cubicBezTo>
                  <a:cubicBezTo>
                    <a:pt x="1909" y="4958"/>
                    <a:pt x="3653" y="5029"/>
                    <a:pt x="5052" y="4471"/>
                  </a:cubicBezTo>
                  <a:cubicBezTo>
                    <a:pt x="6286" y="3961"/>
                    <a:pt x="6286" y="3712"/>
                    <a:pt x="6440" y="3250"/>
                  </a:cubicBezTo>
                  <a:cubicBezTo>
                    <a:pt x="6582" y="2787"/>
                    <a:pt x="2396" y="2965"/>
                    <a:pt x="2396" y="2965"/>
                  </a:cubicBezTo>
                  <a:lnTo>
                    <a:pt x="12" y="24"/>
                  </a:lnTo>
                  <a:cubicBezTo>
                    <a:pt x="0" y="0"/>
                    <a:pt x="190" y="2526"/>
                    <a:pt x="190" y="25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6905525" y="3624075"/>
              <a:ext cx="166950" cy="187425"/>
            </a:xfrm>
            <a:custGeom>
              <a:avLst/>
              <a:gdLst/>
              <a:ahLst/>
              <a:cxnLst/>
              <a:rect l="l" t="t" r="r" b="b"/>
              <a:pathLst>
                <a:path w="6678" h="7497" extrusionOk="0">
                  <a:moveTo>
                    <a:pt x="83" y="2325"/>
                  </a:moveTo>
                  <a:lnTo>
                    <a:pt x="321" y="4270"/>
                  </a:lnTo>
                  <a:cubicBezTo>
                    <a:pt x="321" y="4270"/>
                    <a:pt x="997" y="5990"/>
                    <a:pt x="1708" y="6642"/>
                  </a:cubicBezTo>
                  <a:cubicBezTo>
                    <a:pt x="2420" y="7271"/>
                    <a:pt x="3665" y="7496"/>
                    <a:pt x="4566" y="7413"/>
                  </a:cubicBezTo>
                  <a:cubicBezTo>
                    <a:pt x="5456" y="7318"/>
                    <a:pt x="6523" y="7081"/>
                    <a:pt x="6606" y="6061"/>
                  </a:cubicBezTo>
                  <a:cubicBezTo>
                    <a:pt x="6677" y="5029"/>
                    <a:pt x="5480" y="3061"/>
                    <a:pt x="5480" y="3061"/>
                  </a:cubicBezTo>
                  <a:cubicBezTo>
                    <a:pt x="5480" y="3061"/>
                    <a:pt x="4199" y="1400"/>
                    <a:pt x="3440" y="1128"/>
                  </a:cubicBezTo>
                  <a:cubicBezTo>
                    <a:pt x="2692" y="843"/>
                    <a:pt x="1661" y="1"/>
                    <a:pt x="1661" y="1"/>
                  </a:cubicBezTo>
                  <a:lnTo>
                    <a:pt x="404" y="357"/>
                  </a:lnTo>
                  <a:lnTo>
                    <a:pt x="0" y="185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7003075" y="3707400"/>
              <a:ext cx="35900" cy="62575"/>
            </a:xfrm>
            <a:custGeom>
              <a:avLst/>
              <a:gdLst/>
              <a:ahLst/>
              <a:cxnLst/>
              <a:rect l="l" t="t" r="r" b="b"/>
              <a:pathLst>
                <a:path w="1436" h="2503" extrusionOk="0">
                  <a:moveTo>
                    <a:pt x="700" y="261"/>
                  </a:moveTo>
                  <a:cubicBezTo>
                    <a:pt x="700" y="261"/>
                    <a:pt x="510" y="0"/>
                    <a:pt x="249" y="143"/>
                  </a:cubicBezTo>
                  <a:cubicBezTo>
                    <a:pt x="0" y="297"/>
                    <a:pt x="581" y="1862"/>
                    <a:pt x="712" y="2135"/>
                  </a:cubicBezTo>
                  <a:cubicBezTo>
                    <a:pt x="842" y="2396"/>
                    <a:pt x="1222" y="2503"/>
                    <a:pt x="1317" y="2206"/>
                  </a:cubicBezTo>
                  <a:cubicBezTo>
                    <a:pt x="1435" y="1910"/>
                    <a:pt x="1340" y="1234"/>
                    <a:pt x="700" y="26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7006925" y="3711550"/>
              <a:ext cx="33525" cy="54875"/>
            </a:xfrm>
            <a:custGeom>
              <a:avLst/>
              <a:gdLst/>
              <a:ahLst/>
              <a:cxnLst/>
              <a:rect l="l" t="t" r="r" b="b"/>
              <a:pathLst>
                <a:path w="1341" h="2195" extrusionOk="0">
                  <a:moveTo>
                    <a:pt x="558" y="1969"/>
                  </a:moveTo>
                  <a:cubicBezTo>
                    <a:pt x="617" y="2064"/>
                    <a:pt x="712" y="2147"/>
                    <a:pt x="795" y="2195"/>
                  </a:cubicBezTo>
                  <a:lnTo>
                    <a:pt x="795" y="2195"/>
                  </a:lnTo>
                  <a:cubicBezTo>
                    <a:pt x="1281" y="1993"/>
                    <a:pt x="1341" y="1080"/>
                    <a:pt x="866" y="534"/>
                  </a:cubicBezTo>
                  <a:cubicBezTo>
                    <a:pt x="415" y="0"/>
                    <a:pt x="60" y="119"/>
                    <a:pt x="36" y="119"/>
                  </a:cubicBezTo>
                  <a:cubicBezTo>
                    <a:pt x="0" y="546"/>
                    <a:pt x="439" y="1732"/>
                    <a:pt x="558" y="19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7027675" y="3766400"/>
              <a:ext cx="14850" cy="41825"/>
            </a:xfrm>
            <a:custGeom>
              <a:avLst/>
              <a:gdLst/>
              <a:ahLst/>
              <a:cxnLst/>
              <a:rect l="l" t="t" r="r" b="b"/>
              <a:pathLst>
                <a:path w="594" h="1673" extrusionOk="0">
                  <a:moveTo>
                    <a:pt x="451" y="1673"/>
                  </a:moveTo>
                  <a:cubicBezTo>
                    <a:pt x="333" y="1103"/>
                    <a:pt x="1" y="60"/>
                    <a:pt x="1" y="36"/>
                  </a:cubicBezTo>
                  <a:lnTo>
                    <a:pt x="131" y="1"/>
                  </a:lnTo>
                  <a:cubicBezTo>
                    <a:pt x="131" y="12"/>
                    <a:pt x="475" y="1056"/>
                    <a:pt x="594" y="16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6998025" y="3676575"/>
              <a:ext cx="15450" cy="33825"/>
            </a:xfrm>
            <a:custGeom>
              <a:avLst/>
              <a:gdLst/>
              <a:ahLst/>
              <a:cxnLst/>
              <a:rect l="l" t="t" r="r" b="b"/>
              <a:pathLst>
                <a:path w="618" h="1353" extrusionOk="0">
                  <a:moveTo>
                    <a:pt x="487" y="1352"/>
                  </a:moveTo>
                  <a:cubicBezTo>
                    <a:pt x="487" y="1352"/>
                    <a:pt x="428" y="1067"/>
                    <a:pt x="1" y="59"/>
                  </a:cubicBezTo>
                  <a:lnTo>
                    <a:pt x="119" y="0"/>
                  </a:lnTo>
                  <a:cubicBezTo>
                    <a:pt x="558" y="1044"/>
                    <a:pt x="617" y="1305"/>
                    <a:pt x="617" y="1316"/>
                  </a:cubicBezTo>
                  <a:close/>
                </a:path>
              </a:pathLst>
            </a:custGeom>
            <a:solidFill>
              <a:srgbClr val="32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6983200" y="3620225"/>
              <a:ext cx="51925" cy="54275"/>
            </a:xfrm>
            <a:custGeom>
              <a:avLst/>
              <a:gdLst/>
              <a:ahLst/>
              <a:cxnLst/>
              <a:rect l="l" t="t" r="r" b="b"/>
              <a:pathLst>
                <a:path w="2077" h="2171" extrusionOk="0">
                  <a:moveTo>
                    <a:pt x="380" y="2171"/>
                  </a:moveTo>
                  <a:lnTo>
                    <a:pt x="511" y="1673"/>
                  </a:lnTo>
                  <a:lnTo>
                    <a:pt x="1305" y="1068"/>
                  </a:lnTo>
                  <a:cubicBezTo>
                    <a:pt x="1305" y="1068"/>
                    <a:pt x="1685" y="866"/>
                    <a:pt x="1874" y="1234"/>
                  </a:cubicBezTo>
                  <a:cubicBezTo>
                    <a:pt x="2076" y="1602"/>
                    <a:pt x="2040" y="641"/>
                    <a:pt x="2040" y="641"/>
                  </a:cubicBezTo>
                  <a:lnTo>
                    <a:pt x="297" y="1"/>
                  </a:lnTo>
                  <a:lnTo>
                    <a:pt x="1" y="309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6983200" y="3620225"/>
              <a:ext cx="51925" cy="54275"/>
            </a:xfrm>
            <a:custGeom>
              <a:avLst/>
              <a:gdLst/>
              <a:ahLst/>
              <a:cxnLst/>
              <a:rect l="l" t="t" r="r" b="b"/>
              <a:pathLst>
                <a:path w="2077" h="2171" extrusionOk="0">
                  <a:moveTo>
                    <a:pt x="380" y="2171"/>
                  </a:moveTo>
                  <a:lnTo>
                    <a:pt x="511" y="1673"/>
                  </a:lnTo>
                  <a:lnTo>
                    <a:pt x="1305" y="1068"/>
                  </a:lnTo>
                  <a:cubicBezTo>
                    <a:pt x="1305" y="1068"/>
                    <a:pt x="1685" y="866"/>
                    <a:pt x="1874" y="1234"/>
                  </a:cubicBezTo>
                  <a:cubicBezTo>
                    <a:pt x="2076" y="1602"/>
                    <a:pt x="2040" y="641"/>
                    <a:pt x="2040" y="641"/>
                  </a:cubicBezTo>
                  <a:lnTo>
                    <a:pt x="297" y="1"/>
                  </a:lnTo>
                  <a:lnTo>
                    <a:pt x="1" y="309"/>
                  </a:ln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6842675" y="3583175"/>
              <a:ext cx="83025" cy="170200"/>
            </a:xfrm>
            <a:custGeom>
              <a:avLst/>
              <a:gdLst/>
              <a:ahLst/>
              <a:cxnLst/>
              <a:rect l="l" t="t" r="r" b="b"/>
              <a:pathLst>
                <a:path w="3321" h="6808" extrusionOk="0">
                  <a:moveTo>
                    <a:pt x="1660" y="3096"/>
                  </a:moveTo>
                  <a:lnTo>
                    <a:pt x="1566" y="5634"/>
                  </a:lnTo>
                  <a:cubicBezTo>
                    <a:pt x="1566" y="5634"/>
                    <a:pt x="1542" y="6582"/>
                    <a:pt x="890" y="6689"/>
                  </a:cubicBezTo>
                  <a:cubicBezTo>
                    <a:pt x="890" y="6689"/>
                    <a:pt x="237" y="6808"/>
                    <a:pt x="190" y="5788"/>
                  </a:cubicBezTo>
                  <a:cubicBezTo>
                    <a:pt x="166" y="4993"/>
                    <a:pt x="59" y="3451"/>
                    <a:pt x="12" y="2787"/>
                  </a:cubicBezTo>
                  <a:cubicBezTo>
                    <a:pt x="0" y="2586"/>
                    <a:pt x="59" y="2372"/>
                    <a:pt x="178" y="2194"/>
                  </a:cubicBezTo>
                  <a:lnTo>
                    <a:pt x="1435" y="427"/>
                  </a:lnTo>
                  <a:cubicBezTo>
                    <a:pt x="1435" y="427"/>
                    <a:pt x="1886" y="0"/>
                    <a:pt x="2372" y="214"/>
                  </a:cubicBezTo>
                  <a:cubicBezTo>
                    <a:pt x="2858" y="415"/>
                    <a:pt x="3321" y="819"/>
                    <a:pt x="3321" y="819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6846825" y="3704425"/>
              <a:ext cx="29950" cy="48950"/>
            </a:xfrm>
            <a:custGeom>
              <a:avLst/>
              <a:gdLst/>
              <a:ahLst/>
              <a:cxnLst/>
              <a:rect l="l" t="t" r="r" b="b"/>
              <a:pathLst>
                <a:path w="1198" h="1958" extrusionOk="0">
                  <a:moveTo>
                    <a:pt x="190" y="1543"/>
                  </a:moveTo>
                  <a:lnTo>
                    <a:pt x="59" y="606"/>
                  </a:lnTo>
                  <a:cubicBezTo>
                    <a:pt x="59" y="606"/>
                    <a:pt x="0" y="119"/>
                    <a:pt x="391" y="60"/>
                  </a:cubicBezTo>
                  <a:cubicBezTo>
                    <a:pt x="795" y="1"/>
                    <a:pt x="1044" y="535"/>
                    <a:pt x="1150" y="1127"/>
                  </a:cubicBezTo>
                  <a:lnTo>
                    <a:pt x="1198" y="1448"/>
                  </a:lnTo>
                  <a:cubicBezTo>
                    <a:pt x="1198" y="1460"/>
                    <a:pt x="652" y="1958"/>
                    <a:pt x="190" y="1543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6870525" y="3580200"/>
              <a:ext cx="103800" cy="199875"/>
            </a:xfrm>
            <a:custGeom>
              <a:avLst/>
              <a:gdLst/>
              <a:ahLst/>
              <a:cxnLst/>
              <a:rect l="l" t="t" r="r" b="b"/>
              <a:pathLst>
                <a:path w="4152" h="7995" extrusionOk="0">
                  <a:moveTo>
                    <a:pt x="1934" y="3594"/>
                  </a:moveTo>
                  <a:lnTo>
                    <a:pt x="4152" y="1424"/>
                  </a:lnTo>
                  <a:cubicBezTo>
                    <a:pt x="4152" y="1424"/>
                    <a:pt x="3167" y="416"/>
                    <a:pt x="2574" y="214"/>
                  </a:cubicBezTo>
                  <a:cubicBezTo>
                    <a:pt x="1981" y="1"/>
                    <a:pt x="1507" y="534"/>
                    <a:pt x="1507" y="534"/>
                  </a:cubicBezTo>
                  <a:lnTo>
                    <a:pt x="119" y="2776"/>
                  </a:lnTo>
                  <a:cubicBezTo>
                    <a:pt x="25" y="2906"/>
                    <a:pt x="1" y="3072"/>
                    <a:pt x="13" y="3238"/>
                  </a:cubicBezTo>
                  <a:cubicBezTo>
                    <a:pt x="96" y="3914"/>
                    <a:pt x="333" y="5836"/>
                    <a:pt x="440" y="6808"/>
                  </a:cubicBezTo>
                  <a:cubicBezTo>
                    <a:pt x="570" y="7994"/>
                    <a:pt x="1317" y="7792"/>
                    <a:pt x="1317" y="7792"/>
                  </a:cubicBezTo>
                  <a:cubicBezTo>
                    <a:pt x="2053" y="7615"/>
                    <a:pt x="2029" y="6523"/>
                    <a:pt x="2029" y="6523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6879425" y="3721925"/>
              <a:ext cx="37100" cy="56950"/>
            </a:xfrm>
            <a:custGeom>
              <a:avLst/>
              <a:gdLst/>
              <a:ahLst/>
              <a:cxnLst/>
              <a:rect l="l" t="t" r="r" b="b"/>
              <a:pathLst>
                <a:path w="1484" h="2278" extrusionOk="0">
                  <a:moveTo>
                    <a:pt x="321" y="1815"/>
                  </a:moveTo>
                  <a:lnTo>
                    <a:pt x="96" y="748"/>
                  </a:lnTo>
                  <a:cubicBezTo>
                    <a:pt x="96" y="748"/>
                    <a:pt x="1" y="190"/>
                    <a:pt x="451" y="84"/>
                  </a:cubicBezTo>
                  <a:cubicBezTo>
                    <a:pt x="914" y="1"/>
                    <a:pt x="1258" y="594"/>
                    <a:pt x="1400" y="1270"/>
                  </a:cubicBezTo>
                  <a:lnTo>
                    <a:pt x="1483" y="1661"/>
                  </a:lnTo>
                  <a:cubicBezTo>
                    <a:pt x="1459" y="1649"/>
                    <a:pt x="866" y="2278"/>
                    <a:pt x="321" y="1815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6973725" y="3584050"/>
              <a:ext cx="96975" cy="158950"/>
            </a:xfrm>
            <a:custGeom>
              <a:avLst/>
              <a:gdLst/>
              <a:ahLst/>
              <a:cxnLst/>
              <a:rect l="l" t="t" r="r" b="b"/>
              <a:pathLst>
                <a:path w="3879" h="6358" extrusionOk="0">
                  <a:moveTo>
                    <a:pt x="3855" y="1697"/>
                  </a:moveTo>
                  <a:cubicBezTo>
                    <a:pt x="3878" y="1543"/>
                    <a:pt x="3771" y="1377"/>
                    <a:pt x="3617" y="1305"/>
                  </a:cubicBezTo>
                  <a:lnTo>
                    <a:pt x="1957" y="475"/>
                  </a:lnTo>
                  <a:lnTo>
                    <a:pt x="1483" y="191"/>
                  </a:lnTo>
                  <a:cubicBezTo>
                    <a:pt x="1483" y="191"/>
                    <a:pt x="937" y="1"/>
                    <a:pt x="593" y="368"/>
                  </a:cubicBezTo>
                  <a:cubicBezTo>
                    <a:pt x="261" y="736"/>
                    <a:pt x="0" y="1258"/>
                    <a:pt x="0" y="1258"/>
                  </a:cubicBezTo>
                  <a:lnTo>
                    <a:pt x="415" y="1483"/>
                  </a:lnTo>
                  <a:lnTo>
                    <a:pt x="2052" y="2373"/>
                  </a:lnTo>
                  <a:cubicBezTo>
                    <a:pt x="2052" y="2373"/>
                    <a:pt x="2064" y="3926"/>
                    <a:pt x="2230" y="5017"/>
                  </a:cubicBezTo>
                  <a:cubicBezTo>
                    <a:pt x="2372" y="6120"/>
                    <a:pt x="2929" y="6358"/>
                    <a:pt x="3297" y="6251"/>
                  </a:cubicBezTo>
                  <a:cubicBezTo>
                    <a:pt x="3665" y="6144"/>
                    <a:pt x="3617" y="5195"/>
                    <a:pt x="3617" y="5195"/>
                  </a:cubicBezTo>
                  <a:cubicBezTo>
                    <a:pt x="3617" y="5195"/>
                    <a:pt x="3831" y="2574"/>
                    <a:pt x="3855" y="1697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7040425" y="3701475"/>
              <a:ext cx="29075" cy="48650"/>
            </a:xfrm>
            <a:custGeom>
              <a:avLst/>
              <a:gdLst/>
              <a:ahLst/>
              <a:cxnLst/>
              <a:rect l="l" t="t" r="r" b="b"/>
              <a:pathLst>
                <a:path w="1163" h="1946" extrusionOk="0">
                  <a:moveTo>
                    <a:pt x="1" y="1317"/>
                  </a:moveTo>
                  <a:lnTo>
                    <a:pt x="167" y="475"/>
                  </a:lnTo>
                  <a:cubicBezTo>
                    <a:pt x="167" y="475"/>
                    <a:pt x="297" y="0"/>
                    <a:pt x="736" y="107"/>
                  </a:cubicBezTo>
                  <a:cubicBezTo>
                    <a:pt x="1163" y="202"/>
                    <a:pt x="866" y="1352"/>
                    <a:pt x="866" y="1352"/>
                  </a:cubicBezTo>
                  <a:lnTo>
                    <a:pt x="866" y="1352"/>
                  </a:lnTo>
                  <a:cubicBezTo>
                    <a:pt x="866" y="1352"/>
                    <a:pt x="629" y="1945"/>
                    <a:pt x="1" y="1317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6943175" y="3581400"/>
              <a:ext cx="73850" cy="193925"/>
            </a:xfrm>
            <a:custGeom>
              <a:avLst/>
              <a:gdLst/>
              <a:ahLst/>
              <a:cxnLst/>
              <a:rect l="l" t="t" r="r" b="b"/>
              <a:pathLst>
                <a:path w="2954" h="7757" extrusionOk="0">
                  <a:moveTo>
                    <a:pt x="250" y="2858"/>
                  </a:moveTo>
                  <a:lnTo>
                    <a:pt x="783" y="6298"/>
                  </a:lnTo>
                  <a:cubicBezTo>
                    <a:pt x="783" y="6298"/>
                    <a:pt x="1020" y="7673"/>
                    <a:pt x="1981" y="7709"/>
                  </a:cubicBezTo>
                  <a:cubicBezTo>
                    <a:pt x="1981" y="7709"/>
                    <a:pt x="2954" y="7756"/>
                    <a:pt x="2823" y="6238"/>
                  </a:cubicBezTo>
                  <a:cubicBezTo>
                    <a:pt x="2681" y="4732"/>
                    <a:pt x="2420" y="1352"/>
                    <a:pt x="2420" y="1352"/>
                  </a:cubicBezTo>
                  <a:cubicBezTo>
                    <a:pt x="2420" y="1352"/>
                    <a:pt x="2052" y="308"/>
                    <a:pt x="1044" y="142"/>
                  </a:cubicBezTo>
                  <a:cubicBezTo>
                    <a:pt x="1044" y="142"/>
                    <a:pt x="605" y="0"/>
                    <a:pt x="1" y="297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6969275" y="3720750"/>
              <a:ext cx="38275" cy="55450"/>
            </a:xfrm>
            <a:custGeom>
              <a:avLst/>
              <a:gdLst/>
              <a:ahLst/>
              <a:cxnLst/>
              <a:rect l="l" t="t" r="r" b="b"/>
              <a:pathLst>
                <a:path w="1531" h="2218" extrusionOk="0">
                  <a:moveTo>
                    <a:pt x="332" y="1910"/>
                  </a:moveTo>
                  <a:lnTo>
                    <a:pt x="154" y="1020"/>
                  </a:lnTo>
                  <a:cubicBezTo>
                    <a:pt x="154" y="1020"/>
                    <a:pt x="0" y="380"/>
                    <a:pt x="581" y="190"/>
                  </a:cubicBezTo>
                  <a:cubicBezTo>
                    <a:pt x="1162" y="0"/>
                    <a:pt x="1400" y="1079"/>
                    <a:pt x="1400" y="1079"/>
                  </a:cubicBezTo>
                  <a:lnTo>
                    <a:pt x="1518" y="1672"/>
                  </a:lnTo>
                  <a:cubicBezTo>
                    <a:pt x="1530" y="1672"/>
                    <a:pt x="1115" y="2218"/>
                    <a:pt x="332" y="1910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6918875" y="3624075"/>
              <a:ext cx="29375" cy="46000"/>
            </a:xfrm>
            <a:custGeom>
              <a:avLst/>
              <a:gdLst/>
              <a:ahLst/>
              <a:cxnLst/>
              <a:rect l="l" t="t" r="r" b="b"/>
              <a:pathLst>
                <a:path w="1175" h="1840" extrusionOk="0">
                  <a:moveTo>
                    <a:pt x="0" y="1839"/>
                  </a:moveTo>
                  <a:lnTo>
                    <a:pt x="1115" y="1"/>
                  </a:lnTo>
                  <a:lnTo>
                    <a:pt x="1174" y="772"/>
                  </a:ln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7459675" y="3445600"/>
              <a:ext cx="57550" cy="48650"/>
            </a:xfrm>
            <a:custGeom>
              <a:avLst/>
              <a:gdLst/>
              <a:ahLst/>
              <a:cxnLst/>
              <a:rect l="l" t="t" r="r" b="b"/>
              <a:pathLst>
                <a:path w="2302" h="1946" extrusionOk="0">
                  <a:moveTo>
                    <a:pt x="593" y="1945"/>
                  </a:moveTo>
                  <a:lnTo>
                    <a:pt x="2301" y="1530"/>
                  </a:lnTo>
                  <a:lnTo>
                    <a:pt x="157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7405700" y="3463100"/>
              <a:ext cx="50425" cy="115350"/>
            </a:xfrm>
            <a:custGeom>
              <a:avLst/>
              <a:gdLst/>
              <a:ahLst/>
              <a:cxnLst/>
              <a:rect l="l" t="t" r="r" b="b"/>
              <a:pathLst>
                <a:path w="2017" h="4614" extrusionOk="0">
                  <a:moveTo>
                    <a:pt x="1626" y="3214"/>
                  </a:moveTo>
                  <a:cubicBezTo>
                    <a:pt x="1460" y="4305"/>
                    <a:pt x="1080" y="4613"/>
                    <a:pt x="689" y="4554"/>
                  </a:cubicBezTo>
                  <a:cubicBezTo>
                    <a:pt x="309" y="4483"/>
                    <a:pt x="262" y="3546"/>
                    <a:pt x="262" y="3546"/>
                  </a:cubicBezTo>
                  <a:cubicBezTo>
                    <a:pt x="262" y="3546"/>
                    <a:pt x="131" y="2811"/>
                    <a:pt x="1" y="1957"/>
                  </a:cubicBezTo>
                  <a:lnTo>
                    <a:pt x="606" y="0"/>
                  </a:lnTo>
                  <a:lnTo>
                    <a:pt x="1993" y="154"/>
                  </a:lnTo>
                  <a:cubicBezTo>
                    <a:pt x="2017" y="119"/>
                    <a:pt x="1732" y="2550"/>
                    <a:pt x="1626" y="3214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7421125" y="3401725"/>
              <a:ext cx="196000" cy="185325"/>
            </a:xfrm>
            <a:custGeom>
              <a:avLst/>
              <a:gdLst/>
              <a:ahLst/>
              <a:cxnLst/>
              <a:rect l="l" t="t" r="r" b="b"/>
              <a:pathLst>
                <a:path w="7840" h="7413" extrusionOk="0">
                  <a:moveTo>
                    <a:pt x="7508" y="2443"/>
                  </a:moveTo>
                  <a:lnTo>
                    <a:pt x="6761" y="1459"/>
                  </a:lnTo>
                  <a:lnTo>
                    <a:pt x="5610" y="1139"/>
                  </a:lnTo>
                  <a:cubicBezTo>
                    <a:pt x="5610" y="1139"/>
                    <a:pt x="5100" y="605"/>
                    <a:pt x="4863" y="558"/>
                  </a:cubicBezTo>
                  <a:cubicBezTo>
                    <a:pt x="4626" y="510"/>
                    <a:pt x="3843" y="368"/>
                    <a:pt x="3843" y="368"/>
                  </a:cubicBezTo>
                  <a:cubicBezTo>
                    <a:pt x="3321" y="0"/>
                    <a:pt x="2918" y="59"/>
                    <a:pt x="2918" y="59"/>
                  </a:cubicBezTo>
                  <a:cubicBezTo>
                    <a:pt x="2918" y="59"/>
                    <a:pt x="2123" y="712"/>
                    <a:pt x="2017" y="652"/>
                  </a:cubicBezTo>
                  <a:cubicBezTo>
                    <a:pt x="1910" y="593"/>
                    <a:pt x="1020" y="1020"/>
                    <a:pt x="760" y="1044"/>
                  </a:cubicBezTo>
                  <a:cubicBezTo>
                    <a:pt x="510" y="1079"/>
                    <a:pt x="1" y="2455"/>
                    <a:pt x="1" y="2455"/>
                  </a:cubicBezTo>
                  <a:cubicBezTo>
                    <a:pt x="427" y="2455"/>
                    <a:pt x="688" y="3202"/>
                    <a:pt x="688" y="3202"/>
                  </a:cubicBezTo>
                  <a:cubicBezTo>
                    <a:pt x="688" y="3202"/>
                    <a:pt x="1009" y="5005"/>
                    <a:pt x="1009" y="5752"/>
                  </a:cubicBezTo>
                  <a:cubicBezTo>
                    <a:pt x="1009" y="6475"/>
                    <a:pt x="1246" y="7365"/>
                    <a:pt x="1934" y="7318"/>
                  </a:cubicBezTo>
                  <a:cubicBezTo>
                    <a:pt x="2610" y="7270"/>
                    <a:pt x="2491" y="5610"/>
                    <a:pt x="2467" y="5479"/>
                  </a:cubicBezTo>
                  <a:cubicBezTo>
                    <a:pt x="2444" y="5349"/>
                    <a:pt x="2527" y="3297"/>
                    <a:pt x="2527" y="3297"/>
                  </a:cubicBezTo>
                  <a:lnTo>
                    <a:pt x="2301" y="2277"/>
                  </a:lnTo>
                  <a:lnTo>
                    <a:pt x="2906" y="3487"/>
                  </a:lnTo>
                  <a:cubicBezTo>
                    <a:pt x="2906" y="3487"/>
                    <a:pt x="2669" y="5823"/>
                    <a:pt x="2645" y="6120"/>
                  </a:cubicBezTo>
                  <a:cubicBezTo>
                    <a:pt x="2598" y="6416"/>
                    <a:pt x="2503" y="7140"/>
                    <a:pt x="3309" y="7270"/>
                  </a:cubicBezTo>
                  <a:cubicBezTo>
                    <a:pt x="4104" y="7412"/>
                    <a:pt x="4080" y="6250"/>
                    <a:pt x="4104" y="6120"/>
                  </a:cubicBezTo>
                  <a:cubicBezTo>
                    <a:pt x="4140" y="5966"/>
                    <a:pt x="4519" y="3653"/>
                    <a:pt x="4519" y="3653"/>
                  </a:cubicBezTo>
                  <a:cubicBezTo>
                    <a:pt x="4543" y="4115"/>
                    <a:pt x="4377" y="5444"/>
                    <a:pt x="4484" y="5930"/>
                  </a:cubicBezTo>
                  <a:cubicBezTo>
                    <a:pt x="4578" y="6392"/>
                    <a:pt x="5290" y="6392"/>
                    <a:pt x="5563" y="6321"/>
                  </a:cubicBezTo>
                  <a:cubicBezTo>
                    <a:pt x="5824" y="6238"/>
                    <a:pt x="5966" y="5171"/>
                    <a:pt x="6037" y="4791"/>
                  </a:cubicBezTo>
                  <a:cubicBezTo>
                    <a:pt x="6108" y="4483"/>
                    <a:pt x="6144" y="3190"/>
                    <a:pt x="6144" y="2775"/>
                  </a:cubicBezTo>
                  <a:cubicBezTo>
                    <a:pt x="6274" y="3036"/>
                    <a:pt x="6440" y="3392"/>
                    <a:pt x="6500" y="3712"/>
                  </a:cubicBezTo>
                  <a:cubicBezTo>
                    <a:pt x="6618" y="4281"/>
                    <a:pt x="7223" y="4673"/>
                    <a:pt x="7543" y="4400"/>
                  </a:cubicBezTo>
                  <a:cubicBezTo>
                    <a:pt x="7840" y="4068"/>
                    <a:pt x="7508" y="2443"/>
                    <a:pt x="7508" y="2443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7475675" y="3449450"/>
              <a:ext cx="17825" cy="39150"/>
            </a:xfrm>
            <a:custGeom>
              <a:avLst/>
              <a:gdLst/>
              <a:ahLst/>
              <a:cxnLst/>
              <a:rect l="l" t="t" r="r" b="b"/>
              <a:pathLst>
                <a:path w="713" h="1566" extrusionOk="0">
                  <a:moveTo>
                    <a:pt x="712" y="1566"/>
                  </a:moveTo>
                  <a:lnTo>
                    <a:pt x="428" y="1"/>
                  </a:lnTo>
                  <a:lnTo>
                    <a:pt x="1" y="131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7526375" y="3440550"/>
              <a:ext cx="17525" cy="51625"/>
            </a:xfrm>
            <a:custGeom>
              <a:avLst/>
              <a:gdLst/>
              <a:ahLst/>
              <a:cxnLst/>
              <a:rect l="l" t="t" r="r" b="b"/>
              <a:pathLst>
                <a:path w="701" h="2065" extrusionOk="0">
                  <a:moveTo>
                    <a:pt x="285" y="2064"/>
                  </a:moveTo>
                  <a:lnTo>
                    <a:pt x="416" y="902"/>
                  </a:lnTo>
                  <a:lnTo>
                    <a:pt x="1" y="1"/>
                  </a:lnTo>
                  <a:lnTo>
                    <a:pt x="700" y="855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7574125" y="3454500"/>
              <a:ext cx="6825" cy="26400"/>
            </a:xfrm>
            <a:custGeom>
              <a:avLst/>
              <a:gdLst/>
              <a:ahLst/>
              <a:cxnLst/>
              <a:rect l="l" t="t" r="r" b="b"/>
              <a:pathLst>
                <a:path w="273" h="1056" extrusionOk="0">
                  <a:moveTo>
                    <a:pt x="0" y="629"/>
                  </a:moveTo>
                  <a:lnTo>
                    <a:pt x="0" y="0"/>
                  </a:lnTo>
                  <a:cubicBezTo>
                    <a:pt x="0" y="0"/>
                    <a:pt x="273" y="356"/>
                    <a:pt x="202" y="1056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7413125" y="3543150"/>
              <a:ext cx="28475" cy="32925"/>
            </a:xfrm>
            <a:custGeom>
              <a:avLst/>
              <a:gdLst/>
              <a:ahLst/>
              <a:cxnLst/>
              <a:rect l="l" t="t" r="r" b="b"/>
              <a:pathLst>
                <a:path w="1139" h="1317" extrusionOk="0">
                  <a:moveTo>
                    <a:pt x="0" y="392"/>
                  </a:moveTo>
                  <a:cubicBezTo>
                    <a:pt x="0" y="392"/>
                    <a:pt x="380" y="0"/>
                    <a:pt x="736" y="107"/>
                  </a:cubicBezTo>
                  <a:cubicBezTo>
                    <a:pt x="736" y="107"/>
                    <a:pt x="1139" y="842"/>
                    <a:pt x="688" y="1079"/>
                  </a:cubicBezTo>
                  <a:cubicBezTo>
                    <a:pt x="249" y="1317"/>
                    <a:pt x="131" y="1068"/>
                    <a:pt x="131" y="1068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7453150" y="3542850"/>
              <a:ext cx="25825" cy="38575"/>
            </a:xfrm>
            <a:custGeom>
              <a:avLst/>
              <a:gdLst/>
              <a:ahLst/>
              <a:cxnLst/>
              <a:rect l="l" t="t" r="r" b="b"/>
              <a:pathLst>
                <a:path w="1033" h="1543" extrusionOk="0">
                  <a:moveTo>
                    <a:pt x="0" y="593"/>
                  </a:moveTo>
                  <a:cubicBezTo>
                    <a:pt x="0" y="593"/>
                    <a:pt x="0" y="1091"/>
                    <a:pt x="214" y="1317"/>
                  </a:cubicBezTo>
                  <a:cubicBezTo>
                    <a:pt x="439" y="1542"/>
                    <a:pt x="890" y="1376"/>
                    <a:pt x="949" y="1198"/>
                  </a:cubicBezTo>
                  <a:cubicBezTo>
                    <a:pt x="1020" y="1020"/>
                    <a:pt x="1032" y="463"/>
                    <a:pt x="1032" y="463"/>
                  </a:cubicBezTo>
                  <a:cubicBezTo>
                    <a:pt x="1032" y="463"/>
                    <a:pt x="427" y="0"/>
                    <a:pt x="0" y="593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7490500" y="3541075"/>
              <a:ext cx="30275" cy="38850"/>
            </a:xfrm>
            <a:custGeom>
              <a:avLst/>
              <a:gdLst/>
              <a:ahLst/>
              <a:cxnLst/>
              <a:rect l="l" t="t" r="r" b="b"/>
              <a:pathLst>
                <a:path w="1211" h="1554" extrusionOk="0">
                  <a:moveTo>
                    <a:pt x="72" y="415"/>
                  </a:moveTo>
                  <a:cubicBezTo>
                    <a:pt x="72" y="415"/>
                    <a:pt x="1" y="913"/>
                    <a:pt x="13" y="1068"/>
                  </a:cubicBezTo>
                  <a:cubicBezTo>
                    <a:pt x="24" y="1210"/>
                    <a:pt x="202" y="1554"/>
                    <a:pt x="712" y="1494"/>
                  </a:cubicBezTo>
                  <a:cubicBezTo>
                    <a:pt x="1210" y="1423"/>
                    <a:pt x="1187" y="510"/>
                    <a:pt x="1187" y="510"/>
                  </a:cubicBezTo>
                  <a:cubicBezTo>
                    <a:pt x="1187" y="510"/>
                    <a:pt x="795" y="0"/>
                    <a:pt x="72" y="415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7534675" y="3516450"/>
              <a:ext cx="31175" cy="41250"/>
            </a:xfrm>
            <a:custGeom>
              <a:avLst/>
              <a:gdLst/>
              <a:ahLst/>
              <a:cxnLst/>
              <a:rect l="l" t="t" r="r" b="b"/>
              <a:pathLst>
                <a:path w="1247" h="1650" extrusionOk="0">
                  <a:moveTo>
                    <a:pt x="131" y="416"/>
                  </a:moveTo>
                  <a:cubicBezTo>
                    <a:pt x="131" y="416"/>
                    <a:pt x="1" y="997"/>
                    <a:pt x="36" y="1282"/>
                  </a:cubicBezTo>
                  <a:cubicBezTo>
                    <a:pt x="36" y="1282"/>
                    <a:pt x="309" y="1649"/>
                    <a:pt x="1009" y="1554"/>
                  </a:cubicBezTo>
                  <a:lnTo>
                    <a:pt x="1246" y="665"/>
                  </a:lnTo>
                  <a:cubicBezTo>
                    <a:pt x="1246" y="653"/>
                    <a:pt x="914" y="1"/>
                    <a:pt x="131" y="416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7591600" y="3482650"/>
              <a:ext cx="19300" cy="31750"/>
            </a:xfrm>
            <a:custGeom>
              <a:avLst/>
              <a:gdLst/>
              <a:ahLst/>
              <a:cxnLst/>
              <a:rect l="l" t="t" r="r" b="b"/>
              <a:pathLst>
                <a:path w="772" h="1270" extrusionOk="0">
                  <a:moveTo>
                    <a:pt x="1" y="499"/>
                  </a:moveTo>
                  <a:cubicBezTo>
                    <a:pt x="1" y="499"/>
                    <a:pt x="96" y="914"/>
                    <a:pt x="286" y="1092"/>
                  </a:cubicBezTo>
                  <a:cubicBezTo>
                    <a:pt x="475" y="1270"/>
                    <a:pt x="748" y="1116"/>
                    <a:pt x="760" y="973"/>
                  </a:cubicBezTo>
                  <a:cubicBezTo>
                    <a:pt x="772" y="819"/>
                    <a:pt x="701" y="357"/>
                    <a:pt x="701" y="357"/>
                  </a:cubicBezTo>
                  <a:cubicBezTo>
                    <a:pt x="701" y="357"/>
                    <a:pt x="191" y="1"/>
                    <a:pt x="1" y="499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62"/>
          <p:cNvSpPr/>
          <p:nvPr/>
        </p:nvSpPr>
        <p:spPr>
          <a:xfrm>
            <a:off x="4070869" y="109966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62"/>
          <p:cNvSpPr/>
          <p:nvPr/>
        </p:nvSpPr>
        <p:spPr>
          <a:xfrm>
            <a:off x="5170720" y="1890777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0"/>
          <p:cNvSpPr txBox="1">
            <a:spLocks noGrp="1"/>
          </p:cNvSpPr>
          <p:nvPr>
            <p:ph type="subTitle" idx="1"/>
          </p:nvPr>
        </p:nvSpPr>
        <p:spPr>
          <a:xfrm>
            <a:off x="1043202" y="1080655"/>
            <a:ext cx="3528798" cy="2387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To maximize success, </a:t>
            </a:r>
            <a:r>
              <a:rPr lang="en-US" sz="1200" dirty="0" err="1"/>
              <a:t>GameCo</a:t>
            </a:r>
            <a:r>
              <a:rPr lang="en-US" sz="1200" dirty="0"/>
              <a:t> needs to recognize the unique preferences in each region.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Tailored marketing campaigns and publisher partnerships will help align </a:t>
            </a:r>
            <a:r>
              <a:rPr lang="en-US" sz="1200" dirty="0" err="1"/>
              <a:t>GameCo’s</a:t>
            </a:r>
            <a:r>
              <a:rPr lang="en-US" sz="1200" dirty="0"/>
              <a:t> strategy with regional interests.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Optimizing inventory and staying ahead of trends will ensure that </a:t>
            </a:r>
            <a:r>
              <a:rPr lang="en-US" sz="1200" dirty="0" err="1"/>
              <a:t>GameCo</a:t>
            </a:r>
            <a:r>
              <a:rPr lang="en-US" sz="1200" dirty="0"/>
              <a:t> remains competitive and prepared for future shifts.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6729-4C02-459B-84EC-30979328BC35}"/>
              </a:ext>
            </a:extLst>
          </p:cNvPr>
          <p:cNvSpPr txBox="1"/>
          <p:nvPr/>
        </p:nvSpPr>
        <p:spPr>
          <a:xfrm>
            <a:off x="1426536" y="3961462"/>
            <a:ext cx="575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Let's align our strategies to better serve each market and drive growth for 2017 and beyond.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9A015-384A-4945-A4D2-6898B68C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7" y="873608"/>
            <a:ext cx="3246254" cy="2899047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7"/>
          <p:cNvSpPr txBox="1">
            <a:spLocks noGrp="1"/>
          </p:cNvSpPr>
          <p:nvPr>
            <p:ph type="subTitle" idx="1"/>
          </p:nvPr>
        </p:nvSpPr>
        <p:spPr>
          <a:xfrm>
            <a:off x="3331650" y="3121525"/>
            <a:ext cx="5097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&amp; Discussion </a:t>
            </a:r>
            <a:endParaRPr dirty="0"/>
          </a:p>
        </p:txBody>
      </p:sp>
      <p:sp>
        <p:nvSpPr>
          <p:cNvPr id="1307" name="Google Shape;1307;p57"/>
          <p:cNvSpPr txBox="1">
            <a:spLocks noGrp="1"/>
          </p:cNvSpPr>
          <p:nvPr>
            <p:ph type="title"/>
          </p:nvPr>
        </p:nvSpPr>
        <p:spPr>
          <a:xfrm>
            <a:off x="3331650" y="1610375"/>
            <a:ext cx="50973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grpSp>
        <p:nvGrpSpPr>
          <p:cNvPr id="1308" name="Google Shape;1308;p57"/>
          <p:cNvGrpSpPr/>
          <p:nvPr/>
        </p:nvGrpSpPr>
        <p:grpSpPr>
          <a:xfrm>
            <a:off x="-709534" y="2080680"/>
            <a:ext cx="3076809" cy="1830380"/>
            <a:chOff x="4340393" y="3411905"/>
            <a:chExt cx="1427621" cy="849285"/>
          </a:xfrm>
        </p:grpSpPr>
        <p:sp>
          <p:nvSpPr>
            <p:cNvPr id="1309" name="Google Shape;1309;p57"/>
            <p:cNvSpPr/>
            <p:nvPr/>
          </p:nvSpPr>
          <p:spPr>
            <a:xfrm>
              <a:off x="4340393" y="3411905"/>
              <a:ext cx="996639" cy="679341"/>
            </a:xfrm>
            <a:custGeom>
              <a:avLst/>
              <a:gdLst/>
              <a:ahLst/>
              <a:cxnLst/>
              <a:rect l="l" t="t" r="r" b="b"/>
              <a:pathLst>
                <a:path w="34190" h="23305" extrusionOk="0">
                  <a:moveTo>
                    <a:pt x="32277" y="2721"/>
                  </a:moveTo>
                  <a:lnTo>
                    <a:pt x="31145" y="6284"/>
                  </a:lnTo>
                  <a:cubicBezTo>
                    <a:pt x="30681" y="6150"/>
                    <a:pt x="30289" y="6799"/>
                    <a:pt x="30093" y="7104"/>
                  </a:cubicBezTo>
                  <a:cubicBezTo>
                    <a:pt x="29672" y="7768"/>
                    <a:pt x="29621" y="8236"/>
                    <a:pt x="28696" y="8222"/>
                  </a:cubicBezTo>
                  <a:cubicBezTo>
                    <a:pt x="27535" y="8207"/>
                    <a:pt x="26374" y="8189"/>
                    <a:pt x="25213" y="8175"/>
                  </a:cubicBezTo>
                  <a:cubicBezTo>
                    <a:pt x="24999" y="8171"/>
                    <a:pt x="24781" y="8171"/>
                    <a:pt x="24574" y="8229"/>
                  </a:cubicBezTo>
                  <a:cubicBezTo>
                    <a:pt x="24201" y="8345"/>
                    <a:pt x="23921" y="8646"/>
                    <a:pt x="23693" y="8966"/>
                  </a:cubicBezTo>
                  <a:cubicBezTo>
                    <a:pt x="23381" y="9408"/>
                    <a:pt x="23145" y="9898"/>
                    <a:pt x="22960" y="10406"/>
                  </a:cubicBezTo>
                  <a:cubicBezTo>
                    <a:pt x="22361" y="12017"/>
                    <a:pt x="23206" y="12021"/>
                    <a:pt x="23508" y="13719"/>
                  </a:cubicBezTo>
                  <a:cubicBezTo>
                    <a:pt x="23718" y="14930"/>
                    <a:pt x="19716" y="16102"/>
                    <a:pt x="19103" y="16871"/>
                  </a:cubicBezTo>
                  <a:cubicBezTo>
                    <a:pt x="18062" y="18181"/>
                    <a:pt x="15232" y="21995"/>
                    <a:pt x="14187" y="23304"/>
                  </a:cubicBezTo>
                  <a:lnTo>
                    <a:pt x="0" y="21628"/>
                  </a:lnTo>
                  <a:cubicBezTo>
                    <a:pt x="0" y="21628"/>
                    <a:pt x="14789" y="12354"/>
                    <a:pt x="15373" y="11941"/>
                  </a:cubicBezTo>
                  <a:cubicBezTo>
                    <a:pt x="15961" y="11527"/>
                    <a:pt x="19085" y="7260"/>
                    <a:pt x="19085" y="7260"/>
                  </a:cubicBezTo>
                  <a:cubicBezTo>
                    <a:pt x="19085" y="7260"/>
                    <a:pt x="20551" y="4419"/>
                    <a:pt x="20801" y="4100"/>
                  </a:cubicBezTo>
                  <a:cubicBezTo>
                    <a:pt x="21055" y="3777"/>
                    <a:pt x="23939" y="2134"/>
                    <a:pt x="23939" y="2134"/>
                  </a:cubicBezTo>
                  <a:lnTo>
                    <a:pt x="26479" y="0"/>
                  </a:lnTo>
                  <a:lnTo>
                    <a:pt x="31236" y="171"/>
                  </a:lnTo>
                  <a:cubicBezTo>
                    <a:pt x="31236" y="171"/>
                    <a:pt x="34189" y="1078"/>
                    <a:pt x="34048" y="1571"/>
                  </a:cubicBezTo>
                  <a:cubicBezTo>
                    <a:pt x="33645" y="3012"/>
                    <a:pt x="32985" y="2547"/>
                    <a:pt x="32277" y="2721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4975484" y="3493875"/>
              <a:ext cx="188717" cy="122605"/>
            </a:xfrm>
            <a:custGeom>
              <a:avLst/>
              <a:gdLst/>
              <a:ahLst/>
              <a:cxnLst/>
              <a:rect l="l" t="t" r="r" b="b"/>
              <a:pathLst>
                <a:path w="6474" h="4206" extrusionOk="0">
                  <a:moveTo>
                    <a:pt x="1" y="4205"/>
                  </a:moveTo>
                  <a:lnTo>
                    <a:pt x="2863" y="1089"/>
                  </a:lnTo>
                  <a:lnTo>
                    <a:pt x="6474" y="0"/>
                  </a:lnTo>
                  <a:lnTo>
                    <a:pt x="4576" y="2663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5453865" y="3485509"/>
              <a:ext cx="314150" cy="775682"/>
            </a:xfrm>
            <a:custGeom>
              <a:avLst/>
              <a:gdLst/>
              <a:ahLst/>
              <a:cxnLst/>
              <a:rect l="l" t="t" r="r" b="b"/>
              <a:pathLst>
                <a:path w="10777" h="26610" extrusionOk="0">
                  <a:moveTo>
                    <a:pt x="1270" y="2446"/>
                  </a:moveTo>
                  <a:lnTo>
                    <a:pt x="84" y="5991"/>
                  </a:lnTo>
                  <a:cubicBezTo>
                    <a:pt x="537" y="6154"/>
                    <a:pt x="476" y="6912"/>
                    <a:pt x="454" y="7275"/>
                  </a:cubicBezTo>
                  <a:cubicBezTo>
                    <a:pt x="403" y="8059"/>
                    <a:pt x="167" y="8469"/>
                    <a:pt x="918" y="9002"/>
                  </a:cubicBezTo>
                  <a:cubicBezTo>
                    <a:pt x="1869" y="9673"/>
                    <a:pt x="2812" y="10345"/>
                    <a:pt x="3759" y="11016"/>
                  </a:cubicBezTo>
                  <a:cubicBezTo>
                    <a:pt x="3937" y="11139"/>
                    <a:pt x="4111" y="11266"/>
                    <a:pt x="4238" y="11440"/>
                  </a:cubicBezTo>
                  <a:cubicBezTo>
                    <a:pt x="4474" y="11749"/>
                    <a:pt x="4521" y="12159"/>
                    <a:pt x="4518" y="12550"/>
                  </a:cubicBezTo>
                  <a:cubicBezTo>
                    <a:pt x="4507" y="13095"/>
                    <a:pt x="4409" y="13624"/>
                    <a:pt x="4264" y="14147"/>
                  </a:cubicBezTo>
                  <a:cubicBezTo>
                    <a:pt x="3799" y="15798"/>
                    <a:pt x="3110" y="15304"/>
                    <a:pt x="1869" y="16502"/>
                  </a:cubicBezTo>
                  <a:cubicBezTo>
                    <a:pt x="984" y="17354"/>
                    <a:pt x="3527" y="20663"/>
                    <a:pt x="3567" y="21643"/>
                  </a:cubicBezTo>
                  <a:cubicBezTo>
                    <a:pt x="3639" y="23315"/>
                    <a:pt x="3603" y="24937"/>
                    <a:pt x="3672" y="26610"/>
                  </a:cubicBezTo>
                  <a:lnTo>
                    <a:pt x="10776" y="23551"/>
                  </a:lnTo>
                  <a:cubicBezTo>
                    <a:pt x="10776" y="23551"/>
                    <a:pt x="9713" y="20533"/>
                    <a:pt x="9481" y="19858"/>
                  </a:cubicBezTo>
                  <a:cubicBezTo>
                    <a:pt x="9256" y="19176"/>
                    <a:pt x="9242" y="13893"/>
                    <a:pt x="9242" y="13893"/>
                  </a:cubicBezTo>
                  <a:cubicBezTo>
                    <a:pt x="9242" y="13893"/>
                    <a:pt x="9735" y="10736"/>
                    <a:pt x="9717" y="10326"/>
                  </a:cubicBezTo>
                  <a:cubicBezTo>
                    <a:pt x="9699" y="9920"/>
                    <a:pt x="8338" y="6894"/>
                    <a:pt x="8338" y="6894"/>
                  </a:cubicBezTo>
                  <a:lnTo>
                    <a:pt x="7547" y="3676"/>
                  </a:lnTo>
                  <a:lnTo>
                    <a:pt x="3600" y="1009"/>
                  </a:lnTo>
                  <a:cubicBezTo>
                    <a:pt x="3600" y="1009"/>
                    <a:pt x="682" y="0"/>
                    <a:pt x="501" y="487"/>
                  </a:cubicBezTo>
                  <a:cubicBezTo>
                    <a:pt x="0" y="1869"/>
                    <a:pt x="802" y="1887"/>
                    <a:pt x="1270" y="244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5582883" y="3627878"/>
              <a:ext cx="81270" cy="210171"/>
            </a:xfrm>
            <a:custGeom>
              <a:avLst/>
              <a:gdLst/>
              <a:ahLst/>
              <a:cxnLst/>
              <a:rect l="l" t="t" r="r" b="b"/>
              <a:pathLst>
                <a:path w="2788" h="7210" extrusionOk="0">
                  <a:moveTo>
                    <a:pt x="2787" y="7209"/>
                  </a:moveTo>
                  <a:lnTo>
                    <a:pt x="2312" y="3004"/>
                  </a:lnTo>
                  <a:lnTo>
                    <a:pt x="37" y="0"/>
                  </a:lnTo>
                  <a:lnTo>
                    <a:pt x="1" y="3265"/>
                  </a:ln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5200552" y="3722411"/>
              <a:ext cx="210813" cy="112985"/>
            </a:xfrm>
            <a:custGeom>
              <a:avLst/>
              <a:gdLst/>
              <a:ahLst/>
              <a:cxnLst/>
              <a:rect l="l" t="t" r="r" b="b"/>
              <a:pathLst>
                <a:path w="7232" h="3876" extrusionOk="0">
                  <a:moveTo>
                    <a:pt x="6695" y="3876"/>
                  </a:moveTo>
                  <a:lnTo>
                    <a:pt x="1" y="1583"/>
                  </a:lnTo>
                  <a:lnTo>
                    <a:pt x="538" y="1"/>
                  </a:lnTo>
                  <a:lnTo>
                    <a:pt x="7232" y="22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5198220" y="3427763"/>
              <a:ext cx="117853" cy="87800"/>
            </a:xfrm>
            <a:custGeom>
              <a:avLst/>
              <a:gdLst/>
              <a:ahLst/>
              <a:cxnLst/>
              <a:rect l="l" t="t" r="r" b="b"/>
              <a:pathLst>
                <a:path w="4043" h="3012" extrusionOk="0">
                  <a:moveTo>
                    <a:pt x="3549" y="2722"/>
                  </a:moveTo>
                  <a:cubicBezTo>
                    <a:pt x="3709" y="2312"/>
                    <a:pt x="3854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31" y="222"/>
                    <a:pt x="962" y="40"/>
                  </a:cubicBezTo>
                  <a:cubicBezTo>
                    <a:pt x="741" y="0"/>
                    <a:pt x="534" y="98"/>
                    <a:pt x="473" y="269"/>
                  </a:cubicBezTo>
                  <a:cubicBezTo>
                    <a:pt x="327" y="679"/>
                    <a:pt x="193" y="1096"/>
                    <a:pt x="66" y="1517"/>
                  </a:cubicBezTo>
                  <a:cubicBezTo>
                    <a:pt x="1" y="1738"/>
                    <a:pt x="157" y="1960"/>
                    <a:pt x="378" y="1996"/>
                  </a:cubicBezTo>
                  <a:cubicBezTo>
                    <a:pt x="1300" y="2141"/>
                    <a:pt x="2192" y="2449"/>
                    <a:pt x="3009" y="2903"/>
                  </a:cubicBezTo>
                  <a:cubicBezTo>
                    <a:pt x="3208" y="3012"/>
                    <a:pt x="3466" y="2936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5474153" y="3522413"/>
              <a:ext cx="117853" cy="87829"/>
            </a:xfrm>
            <a:custGeom>
              <a:avLst/>
              <a:gdLst/>
              <a:ahLst/>
              <a:cxnLst/>
              <a:rect l="l" t="t" r="r" b="b"/>
              <a:pathLst>
                <a:path w="4043" h="3013" extrusionOk="0">
                  <a:moveTo>
                    <a:pt x="3549" y="2722"/>
                  </a:moveTo>
                  <a:cubicBezTo>
                    <a:pt x="3705" y="2312"/>
                    <a:pt x="3851" y="1902"/>
                    <a:pt x="3988" y="1477"/>
                  </a:cubicBezTo>
                  <a:cubicBezTo>
                    <a:pt x="4043" y="1307"/>
                    <a:pt x="3938" y="1096"/>
                    <a:pt x="3738" y="995"/>
                  </a:cubicBezTo>
                  <a:cubicBezTo>
                    <a:pt x="2864" y="541"/>
                    <a:pt x="1928" y="222"/>
                    <a:pt x="962" y="41"/>
                  </a:cubicBezTo>
                  <a:cubicBezTo>
                    <a:pt x="741" y="1"/>
                    <a:pt x="531" y="99"/>
                    <a:pt x="473" y="269"/>
                  </a:cubicBezTo>
                  <a:cubicBezTo>
                    <a:pt x="328" y="679"/>
                    <a:pt x="193" y="1096"/>
                    <a:pt x="63" y="1521"/>
                  </a:cubicBezTo>
                  <a:cubicBezTo>
                    <a:pt x="1" y="1739"/>
                    <a:pt x="153" y="1960"/>
                    <a:pt x="378" y="1996"/>
                  </a:cubicBezTo>
                  <a:cubicBezTo>
                    <a:pt x="1300" y="2141"/>
                    <a:pt x="2192" y="2450"/>
                    <a:pt x="3009" y="2903"/>
                  </a:cubicBezTo>
                  <a:cubicBezTo>
                    <a:pt x="3205" y="3012"/>
                    <a:pt x="3462" y="2929"/>
                    <a:pt x="3549" y="27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5392825" y="3580684"/>
              <a:ext cx="199940" cy="409353"/>
            </a:xfrm>
            <a:custGeom>
              <a:avLst/>
              <a:gdLst/>
              <a:ahLst/>
              <a:cxnLst/>
              <a:rect l="l" t="t" r="r" b="b"/>
              <a:pathLst>
                <a:path w="6859" h="14043" extrusionOk="0">
                  <a:moveTo>
                    <a:pt x="6858" y="1670"/>
                  </a:moveTo>
                  <a:cubicBezTo>
                    <a:pt x="6858" y="1670"/>
                    <a:pt x="6688" y="4667"/>
                    <a:pt x="6412" y="7675"/>
                  </a:cubicBezTo>
                  <a:cubicBezTo>
                    <a:pt x="6474" y="7620"/>
                    <a:pt x="6539" y="7566"/>
                    <a:pt x="6597" y="7508"/>
                  </a:cubicBezTo>
                  <a:cubicBezTo>
                    <a:pt x="6492" y="8524"/>
                    <a:pt x="6343" y="9536"/>
                    <a:pt x="6165" y="10544"/>
                  </a:cubicBezTo>
                  <a:cubicBezTo>
                    <a:pt x="6002" y="11470"/>
                    <a:pt x="5900" y="12486"/>
                    <a:pt x="5574" y="13375"/>
                  </a:cubicBezTo>
                  <a:cubicBezTo>
                    <a:pt x="5574" y="13375"/>
                    <a:pt x="5204" y="14024"/>
                    <a:pt x="4152" y="14035"/>
                  </a:cubicBezTo>
                  <a:cubicBezTo>
                    <a:pt x="3295" y="14042"/>
                    <a:pt x="2515" y="13538"/>
                    <a:pt x="2120" y="12783"/>
                  </a:cubicBezTo>
                  <a:lnTo>
                    <a:pt x="1" y="8705"/>
                  </a:lnTo>
                  <a:lnTo>
                    <a:pt x="984" y="5748"/>
                  </a:lnTo>
                  <a:lnTo>
                    <a:pt x="1993" y="1"/>
                  </a:lnTo>
                  <a:cubicBezTo>
                    <a:pt x="1989" y="1"/>
                    <a:pt x="4855" y="48"/>
                    <a:pt x="6858" y="1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5225212" y="3452919"/>
              <a:ext cx="344582" cy="134790"/>
            </a:xfrm>
            <a:custGeom>
              <a:avLst/>
              <a:gdLst/>
              <a:ahLst/>
              <a:cxnLst/>
              <a:rect l="l" t="t" r="r" b="b"/>
              <a:pathLst>
                <a:path w="11821" h="4624" extrusionOk="0">
                  <a:moveTo>
                    <a:pt x="2224" y="1884"/>
                  </a:moveTo>
                  <a:cubicBezTo>
                    <a:pt x="2268" y="2334"/>
                    <a:pt x="2558" y="2715"/>
                    <a:pt x="2972" y="2856"/>
                  </a:cubicBezTo>
                  <a:lnTo>
                    <a:pt x="7721" y="4485"/>
                  </a:lnTo>
                  <a:cubicBezTo>
                    <a:pt x="8131" y="4623"/>
                    <a:pt x="8595" y="4507"/>
                    <a:pt x="8904" y="4177"/>
                  </a:cubicBezTo>
                  <a:lnTo>
                    <a:pt x="9470" y="3571"/>
                  </a:lnTo>
                  <a:cubicBezTo>
                    <a:pt x="9985" y="3618"/>
                    <a:pt x="10867" y="3734"/>
                    <a:pt x="11821" y="4050"/>
                  </a:cubicBezTo>
                  <a:cubicBezTo>
                    <a:pt x="10061" y="3150"/>
                    <a:pt x="8164" y="3125"/>
                    <a:pt x="8164" y="3125"/>
                  </a:cubicBezTo>
                  <a:lnTo>
                    <a:pt x="7420" y="3890"/>
                  </a:lnTo>
                  <a:lnTo>
                    <a:pt x="5497" y="3234"/>
                  </a:lnTo>
                  <a:lnTo>
                    <a:pt x="3574" y="2573"/>
                  </a:lnTo>
                  <a:lnTo>
                    <a:pt x="3458" y="1514"/>
                  </a:lnTo>
                  <a:cubicBezTo>
                    <a:pt x="3458" y="1514"/>
                    <a:pt x="1941" y="375"/>
                    <a:pt x="0" y="1"/>
                  </a:cubicBezTo>
                  <a:cubicBezTo>
                    <a:pt x="943" y="338"/>
                    <a:pt x="1716" y="788"/>
                    <a:pt x="2148" y="1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4988281" y="3483294"/>
              <a:ext cx="324935" cy="352424"/>
            </a:xfrm>
            <a:custGeom>
              <a:avLst/>
              <a:gdLst/>
              <a:ahLst/>
              <a:cxnLst/>
              <a:rect l="l" t="t" r="r" b="b"/>
              <a:pathLst>
                <a:path w="11147" h="12090" extrusionOk="0">
                  <a:moveTo>
                    <a:pt x="6274" y="55"/>
                  </a:moveTo>
                  <a:cubicBezTo>
                    <a:pt x="6274" y="55"/>
                    <a:pt x="4569" y="2525"/>
                    <a:pt x="2947" y="5069"/>
                  </a:cubicBezTo>
                  <a:cubicBezTo>
                    <a:pt x="2929" y="4989"/>
                    <a:pt x="2914" y="4906"/>
                    <a:pt x="2900" y="4826"/>
                  </a:cubicBezTo>
                  <a:cubicBezTo>
                    <a:pt x="2359" y="5689"/>
                    <a:pt x="1858" y="6585"/>
                    <a:pt x="1376" y="7485"/>
                  </a:cubicBezTo>
                  <a:cubicBezTo>
                    <a:pt x="937" y="8316"/>
                    <a:pt x="393" y="9183"/>
                    <a:pt x="106" y="10079"/>
                  </a:cubicBezTo>
                  <a:cubicBezTo>
                    <a:pt x="106" y="10079"/>
                    <a:pt x="1" y="10820"/>
                    <a:pt x="828" y="11473"/>
                  </a:cubicBezTo>
                  <a:cubicBezTo>
                    <a:pt x="1499" y="12010"/>
                    <a:pt x="2424" y="12090"/>
                    <a:pt x="3201" y="11730"/>
                  </a:cubicBezTo>
                  <a:lnTo>
                    <a:pt x="7373" y="9815"/>
                  </a:lnTo>
                  <a:lnTo>
                    <a:pt x="8407" y="6876"/>
                  </a:lnTo>
                  <a:lnTo>
                    <a:pt x="11136" y="1724"/>
                  </a:lnTo>
                  <a:cubicBezTo>
                    <a:pt x="11147" y="1724"/>
                    <a:pt x="8854" y="0"/>
                    <a:pt x="6274" y="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5072904" y="3449130"/>
              <a:ext cx="528315" cy="383614"/>
            </a:xfrm>
            <a:custGeom>
              <a:avLst/>
              <a:gdLst/>
              <a:ahLst/>
              <a:cxnLst/>
              <a:rect l="l" t="t" r="r" b="b"/>
              <a:pathLst>
                <a:path w="18124" h="13160" extrusionOk="0">
                  <a:moveTo>
                    <a:pt x="17561" y="12021"/>
                  </a:moveTo>
                  <a:cubicBezTo>
                    <a:pt x="17906" y="8733"/>
                    <a:pt x="18124" y="4877"/>
                    <a:pt x="18124" y="4877"/>
                  </a:cubicBezTo>
                  <a:cubicBezTo>
                    <a:pt x="17786" y="4601"/>
                    <a:pt x="17412" y="4369"/>
                    <a:pt x="17042" y="4180"/>
                  </a:cubicBezTo>
                  <a:cubicBezTo>
                    <a:pt x="16088" y="3864"/>
                    <a:pt x="15210" y="3748"/>
                    <a:pt x="14691" y="3701"/>
                  </a:cubicBezTo>
                  <a:lnTo>
                    <a:pt x="14125" y="4307"/>
                  </a:lnTo>
                  <a:cubicBezTo>
                    <a:pt x="13817" y="4637"/>
                    <a:pt x="13352" y="4753"/>
                    <a:pt x="12942" y="4615"/>
                  </a:cubicBezTo>
                  <a:lnTo>
                    <a:pt x="8193" y="2986"/>
                  </a:lnTo>
                  <a:cubicBezTo>
                    <a:pt x="7779" y="2845"/>
                    <a:pt x="7489" y="2468"/>
                    <a:pt x="7446" y="2014"/>
                  </a:cubicBezTo>
                  <a:lnTo>
                    <a:pt x="7366" y="1190"/>
                  </a:lnTo>
                  <a:cubicBezTo>
                    <a:pt x="6930" y="907"/>
                    <a:pt x="6165" y="461"/>
                    <a:pt x="5221" y="124"/>
                  </a:cubicBezTo>
                  <a:cubicBezTo>
                    <a:pt x="4808" y="47"/>
                    <a:pt x="4380" y="0"/>
                    <a:pt x="3937" y="11"/>
                  </a:cubicBezTo>
                  <a:cubicBezTo>
                    <a:pt x="3937" y="11"/>
                    <a:pt x="1746" y="3190"/>
                    <a:pt x="0" y="5998"/>
                  </a:cubicBezTo>
                  <a:cubicBezTo>
                    <a:pt x="153" y="7112"/>
                    <a:pt x="871" y="8117"/>
                    <a:pt x="2010" y="8505"/>
                  </a:cubicBezTo>
                  <a:lnTo>
                    <a:pt x="4982" y="9521"/>
                  </a:lnTo>
                  <a:lnTo>
                    <a:pt x="5011" y="9506"/>
                  </a:lnTo>
                  <a:lnTo>
                    <a:pt x="8233" y="10609"/>
                  </a:lnTo>
                  <a:lnTo>
                    <a:pt x="11451" y="11712"/>
                  </a:lnTo>
                  <a:lnTo>
                    <a:pt x="11466" y="11745"/>
                  </a:lnTo>
                  <a:lnTo>
                    <a:pt x="14437" y="12761"/>
                  </a:lnTo>
                  <a:cubicBezTo>
                    <a:pt x="15573" y="13160"/>
                    <a:pt x="16756" y="12808"/>
                    <a:pt x="17561" y="120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5092784" y="3491631"/>
              <a:ext cx="494471" cy="322603"/>
            </a:xfrm>
            <a:custGeom>
              <a:avLst/>
              <a:gdLst/>
              <a:ahLst/>
              <a:cxnLst/>
              <a:rect l="l" t="t" r="r" b="b"/>
              <a:pathLst>
                <a:path w="16963" h="11067" extrusionOk="0">
                  <a:moveTo>
                    <a:pt x="16730" y="8045"/>
                  </a:moveTo>
                  <a:cubicBezTo>
                    <a:pt x="16778" y="7537"/>
                    <a:pt x="16821" y="7029"/>
                    <a:pt x="16868" y="6532"/>
                  </a:cubicBezTo>
                  <a:cubicBezTo>
                    <a:pt x="16963" y="5392"/>
                    <a:pt x="16273" y="4337"/>
                    <a:pt x="15192" y="3967"/>
                  </a:cubicBezTo>
                  <a:lnTo>
                    <a:pt x="4699" y="371"/>
                  </a:lnTo>
                  <a:cubicBezTo>
                    <a:pt x="3618" y="1"/>
                    <a:pt x="2428" y="411"/>
                    <a:pt x="1804" y="1369"/>
                  </a:cubicBezTo>
                  <a:cubicBezTo>
                    <a:pt x="1532" y="1790"/>
                    <a:pt x="1256" y="2218"/>
                    <a:pt x="980" y="2646"/>
                  </a:cubicBezTo>
                  <a:cubicBezTo>
                    <a:pt x="1" y="4181"/>
                    <a:pt x="654" y="6216"/>
                    <a:pt x="2301" y="6782"/>
                  </a:cubicBezTo>
                  <a:lnTo>
                    <a:pt x="13153" y="10501"/>
                  </a:lnTo>
                  <a:cubicBezTo>
                    <a:pt x="14800" y="11067"/>
                    <a:pt x="16563" y="9859"/>
                    <a:pt x="16730" y="80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5134235" y="3511948"/>
              <a:ext cx="170090" cy="170003"/>
            </a:xfrm>
            <a:custGeom>
              <a:avLst/>
              <a:gdLst/>
              <a:ahLst/>
              <a:cxnLst/>
              <a:rect l="l" t="t" r="r" b="b"/>
              <a:pathLst>
                <a:path w="5835" h="5832" extrusionOk="0">
                  <a:moveTo>
                    <a:pt x="5835" y="2918"/>
                  </a:moveTo>
                  <a:cubicBezTo>
                    <a:pt x="5835" y="4529"/>
                    <a:pt x="4529" y="5831"/>
                    <a:pt x="2918" y="5831"/>
                  </a:cubicBezTo>
                  <a:cubicBezTo>
                    <a:pt x="1307" y="5831"/>
                    <a:pt x="1" y="4529"/>
                    <a:pt x="1" y="2918"/>
                  </a:cubicBezTo>
                  <a:cubicBezTo>
                    <a:pt x="1" y="1307"/>
                    <a:pt x="1307" y="0"/>
                    <a:pt x="2918" y="0"/>
                  </a:cubicBezTo>
                  <a:cubicBezTo>
                    <a:pt x="4529" y="0"/>
                    <a:pt x="5835" y="1307"/>
                    <a:pt x="5835" y="29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5153270" y="3542206"/>
              <a:ext cx="44366" cy="77218"/>
            </a:xfrm>
            <a:custGeom>
              <a:avLst/>
              <a:gdLst/>
              <a:ahLst/>
              <a:cxnLst/>
              <a:rect l="l" t="t" r="r" b="b"/>
              <a:pathLst>
                <a:path w="1522" h="2649" extrusionOk="0">
                  <a:moveTo>
                    <a:pt x="1064" y="1470"/>
                  </a:moveTo>
                  <a:cubicBezTo>
                    <a:pt x="1151" y="1212"/>
                    <a:pt x="1314" y="1002"/>
                    <a:pt x="1521" y="853"/>
                  </a:cubicBezTo>
                  <a:lnTo>
                    <a:pt x="1104" y="0"/>
                  </a:lnTo>
                  <a:cubicBezTo>
                    <a:pt x="683" y="258"/>
                    <a:pt x="346" y="664"/>
                    <a:pt x="175" y="1161"/>
                  </a:cubicBezTo>
                  <a:cubicBezTo>
                    <a:pt x="1" y="1666"/>
                    <a:pt x="19" y="2188"/>
                    <a:pt x="193" y="2649"/>
                  </a:cubicBezTo>
                  <a:lnTo>
                    <a:pt x="1046" y="2232"/>
                  </a:lnTo>
                  <a:cubicBezTo>
                    <a:pt x="977" y="1992"/>
                    <a:pt x="977" y="1724"/>
                    <a:pt x="1064" y="14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5240866" y="3574679"/>
              <a:ext cx="44337" cy="77218"/>
            </a:xfrm>
            <a:custGeom>
              <a:avLst/>
              <a:gdLst/>
              <a:ahLst/>
              <a:cxnLst/>
              <a:rect l="l" t="t" r="r" b="b"/>
              <a:pathLst>
                <a:path w="1521" h="2649" extrusionOk="0">
                  <a:moveTo>
                    <a:pt x="457" y="1179"/>
                  </a:moveTo>
                  <a:cubicBezTo>
                    <a:pt x="370" y="1437"/>
                    <a:pt x="207" y="1644"/>
                    <a:pt x="0" y="1796"/>
                  </a:cubicBezTo>
                  <a:lnTo>
                    <a:pt x="417" y="2649"/>
                  </a:lnTo>
                  <a:cubicBezTo>
                    <a:pt x="838" y="2387"/>
                    <a:pt x="1172" y="1985"/>
                    <a:pt x="1346" y="1488"/>
                  </a:cubicBezTo>
                  <a:cubicBezTo>
                    <a:pt x="1520" y="983"/>
                    <a:pt x="1502" y="461"/>
                    <a:pt x="1328" y="0"/>
                  </a:cubicBezTo>
                  <a:lnTo>
                    <a:pt x="475" y="417"/>
                  </a:lnTo>
                  <a:cubicBezTo>
                    <a:pt x="548" y="657"/>
                    <a:pt x="548" y="918"/>
                    <a:pt x="457" y="117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5164376" y="3618666"/>
              <a:ext cx="77247" cy="44337"/>
            </a:xfrm>
            <a:custGeom>
              <a:avLst/>
              <a:gdLst/>
              <a:ahLst/>
              <a:cxnLst/>
              <a:rect l="l" t="t" r="r" b="b"/>
              <a:pathLst>
                <a:path w="2650" h="1521" extrusionOk="0">
                  <a:moveTo>
                    <a:pt x="2239" y="476"/>
                  </a:moveTo>
                  <a:cubicBezTo>
                    <a:pt x="1996" y="548"/>
                    <a:pt x="1732" y="548"/>
                    <a:pt x="1470" y="458"/>
                  </a:cubicBezTo>
                  <a:cubicBezTo>
                    <a:pt x="1213" y="370"/>
                    <a:pt x="1006" y="207"/>
                    <a:pt x="853" y="0"/>
                  </a:cubicBezTo>
                  <a:lnTo>
                    <a:pt x="1" y="418"/>
                  </a:lnTo>
                  <a:cubicBezTo>
                    <a:pt x="258" y="838"/>
                    <a:pt x="661" y="1172"/>
                    <a:pt x="1162" y="1346"/>
                  </a:cubicBezTo>
                  <a:cubicBezTo>
                    <a:pt x="1666" y="1521"/>
                    <a:pt x="2189" y="1499"/>
                    <a:pt x="2649" y="132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5196966" y="3531100"/>
              <a:ext cx="77218" cy="44337"/>
            </a:xfrm>
            <a:custGeom>
              <a:avLst/>
              <a:gdLst/>
              <a:ahLst/>
              <a:cxnLst/>
              <a:rect l="l" t="t" r="r" b="b"/>
              <a:pathLst>
                <a:path w="2649" h="1521" extrusionOk="0">
                  <a:moveTo>
                    <a:pt x="414" y="1045"/>
                  </a:moveTo>
                  <a:cubicBezTo>
                    <a:pt x="653" y="973"/>
                    <a:pt x="922" y="973"/>
                    <a:pt x="1180" y="1063"/>
                  </a:cubicBezTo>
                  <a:cubicBezTo>
                    <a:pt x="1437" y="1150"/>
                    <a:pt x="1648" y="1314"/>
                    <a:pt x="1796" y="1520"/>
                  </a:cubicBezTo>
                  <a:lnTo>
                    <a:pt x="2649" y="1103"/>
                  </a:lnTo>
                  <a:cubicBezTo>
                    <a:pt x="2391" y="682"/>
                    <a:pt x="1985" y="345"/>
                    <a:pt x="1488" y="174"/>
                  </a:cubicBezTo>
                  <a:cubicBezTo>
                    <a:pt x="984" y="0"/>
                    <a:pt x="461" y="18"/>
                    <a:pt x="0" y="19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5200231" y="3578060"/>
              <a:ext cx="38099" cy="37982"/>
            </a:xfrm>
            <a:custGeom>
              <a:avLst/>
              <a:gdLst/>
              <a:ahLst/>
              <a:cxnLst/>
              <a:rect l="l" t="t" r="r" b="b"/>
              <a:pathLst>
                <a:path w="1307" h="1303" extrusionOk="0">
                  <a:moveTo>
                    <a:pt x="1202" y="838"/>
                  </a:moveTo>
                  <a:cubicBezTo>
                    <a:pt x="1100" y="1143"/>
                    <a:pt x="766" y="1303"/>
                    <a:pt x="465" y="1201"/>
                  </a:cubicBezTo>
                  <a:cubicBezTo>
                    <a:pt x="160" y="1103"/>
                    <a:pt x="1" y="766"/>
                    <a:pt x="102" y="465"/>
                  </a:cubicBezTo>
                  <a:cubicBezTo>
                    <a:pt x="204" y="160"/>
                    <a:pt x="538" y="0"/>
                    <a:pt x="839" y="102"/>
                  </a:cubicBezTo>
                  <a:cubicBezTo>
                    <a:pt x="1144" y="203"/>
                    <a:pt x="1307" y="533"/>
                    <a:pt x="1202" y="8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5437687" y="3603975"/>
              <a:ext cx="108963" cy="82815"/>
            </a:xfrm>
            <a:custGeom>
              <a:avLst/>
              <a:gdLst/>
              <a:ahLst/>
              <a:cxnLst/>
              <a:rect l="l" t="t" r="r" b="b"/>
              <a:pathLst>
                <a:path w="3738" h="2841" extrusionOk="0">
                  <a:moveTo>
                    <a:pt x="2359" y="210"/>
                  </a:moveTo>
                  <a:lnTo>
                    <a:pt x="613" y="1063"/>
                  </a:lnTo>
                  <a:cubicBezTo>
                    <a:pt x="182" y="1274"/>
                    <a:pt x="0" y="1796"/>
                    <a:pt x="214" y="2228"/>
                  </a:cubicBezTo>
                  <a:cubicBezTo>
                    <a:pt x="428" y="2660"/>
                    <a:pt x="947" y="2841"/>
                    <a:pt x="1379" y="2627"/>
                  </a:cubicBezTo>
                  <a:lnTo>
                    <a:pt x="3124" y="1774"/>
                  </a:lnTo>
                  <a:cubicBezTo>
                    <a:pt x="3556" y="1560"/>
                    <a:pt x="3737" y="1038"/>
                    <a:pt x="3523" y="610"/>
                  </a:cubicBezTo>
                  <a:cubicBezTo>
                    <a:pt x="3313" y="178"/>
                    <a:pt x="2790" y="0"/>
                    <a:pt x="2359" y="21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5449726" y="3636535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4" y="432"/>
                  </a:moveTo>
                  <a:cubicBezTo>
                    <a:pt x="1361" y="733"/>
                    <a:pt x="1231" y="1093"/>
                    <a:pt x="930" y="1227"/>
                  </a:cubicBezTo>
                  <a:cubicBezTo>
                    <a:pt x="632" y="1365"/>
                    <a:pt x="273" y="1231"/>
                    <a:pt x="135" y="933"/>
                  </a:cubicBezTo>
                  <a:cubicBezTo>
                    <a:pt x="1" y="635"/>
                    <a:pt x="131" y="276"/>
                    <a:pt x="433" y="138"/>
                  </a:cubicBezTo>
                  <a:cubicBezTo>
                    <a:pt x="734" y="1"/>
                    <a:pt x="1089" y="135"/>
                    <a:pt x="1224" y="43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7"/>
            <p:cNvSpPr/>
            <p:nvPr/>
          </p:nvSpPr>
          <p:spPr>
            <a:xfrm>
              <a:off x="5494354" y="3614644"/>
              <a:ext cx="39702" cy="39790"/>
            </a:xfrm>
            <a:custGeom>
              <a:avLst/>
              <a:gdLst/>
              <a:ahLst/>
              <a:cxnLst/>
              <a:rect l="l" t="t" r="r" b="b"/>
              <a:pathLst>
                <a:path w="1362" h="1365" extrusionOk="0">
                  <a:moveTo>
                    <a:pt x="1227" y="436"/>
                  </a:moveTo>
                  <a:cubicBezTo>
                    <a:pt x="1362" y="737"/>
                    <a:pt x="1231" y="1093"/>
                    <a:pt x="933" y="1230"/>
                  </a:cubicBezTo>
                  <a:cubicBezTo>
                    <a:pt x="632" y="1365"/>
                    <a:pt x="273" y="1234"/>
                    <a:pt x="139" y="937"/>
                  </a:cubicBezTo>
                  <a:cubicBezTo>
                    <a:pt x="1" y="635"/>
                    <a:pt x="135" y="276"/>
                    <a:pt x="433" y="142"/>
                  </a:cubicBezTo>
                  <a:cubicBezTo>
                    <a:pt x="734" y="0"/>
                    <a:pt x="1086" y="138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5450367" y="3674080"/>
              <a:ext cx="108963" cy="82844"/>
            </a:xfrm>
            <a:custGeom>
              <a:avLst/>
              <a:gdLst/>
              <a:ahLst/>
              <a:cxnLst/>
              <a:rect l="l" t="t" r="r" b="b"/>
              <a:pathLst>
                <a:path w="3738" h="2842" extrusionOk="0">
                  <a:moveTo>
                    <a:pt x="2359" y="211"/>
                  </a:moveTo>
                  <a:lnTo>
                    <a:pt x="614" y="1064"/>
                  </a:lnTo>
                  <a:cubicBezTo>
                    <a:pt x="182" y="1278"/>
                    <a:pt x="1" y="1800"/>
                    <a:pt x="215" y="2228"/>
                  </a:cubicBezTo>
                  <a:cubicBezTo>
                    <a:pt x="425" y="2660"/>
                    <a:pt x="948" y="2841"/>
                    <a:pt x="1379" y="2631"/>
                  </a:cubicBezTo>
                  <a:lnTo>
                    <a:pt x="3125" y="1775"/>
                  </a:lnTo>
                  <a:cubicBezTo>
                    <a:pt x="3556" y="1564"/>
                    <a:pt x="3738" y="1042"/>
                    <a:pt x="3524" y="610"/>
                  </a:cubicBezTo>
                  <a:cubicBezTo>
                    <a:pt x="3313" y="182"/>
                    <a:pt x="2791" y="1"/>
                    <a:pt x="2359" y="2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7"/>
            <p:cNvSpPr/>
            <p:nvPr/>
          </p:nvSpPr>
          <p:spPr>
            <a:xfrm>
              <a:off x="5462523" y="3706670"/>
              <a:ext cx="39702" cy="39877"/>
            </a:xfrm>
            <a:custGeom>
              <a:avLst/>
              <a:gdLst/>
              <a:ahLst/>
              <a:cxnLst/>
              <a:rect l="l" t="t" r="r" b="b"/>
              <a:pathLst>
                <a:path w="1362" h="1368" extrusionOk="0">
                  <a:moveTo>
                    <a:pt x="1227" y="435"/>
                  </a:moveTo>
                  <a:cubicBezTo>
                    <a:pt x="1361" y="737"/>
                    <a:pt x="1231" y="1096"/>
                    <a:pt x="930" y="1230"/>
                  </a:cubicBezTo>
                  <a:cubicBezTo>
                    <a:pt x="632" y="1368"/>
                    <a:pt x="273" y="1234"/>
                    <a:pt x="139" y="936"/>
                  </a:cubicBezTo>
                  <a:cubicBezTo>
                    <a:pt x="1" y="635"/>
                    <a:pt x="131" y="279"/>
                    <a:pt x="433" y="142"/>
                  </a:cubicBezTo>
                  <a:cubicBezTo>
                    <a:pt x="730" y="0"/>
                    <a:pt x="1086" y="134"/>
                    <a:pt x="1227" y="43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7"/>
            <p:cNvSpPr/>
            <p:nvPr/>
          </p:nvSpPr>
          <p:spPr>
            <a:xfrm>
              <a:off x="5507064" y="3684866"/>
              <a:ext cx="39673" cy="39790"/>
            </a:xfrm>
            <a:custGeom>
              <a:avLst/>
              <a:gdLst/>
              <a:ahLst/>
              <a:cxnLst/>
              <a:rect l="l" t="t" r="r" b="b"/>
              <a:pathLst>
                <a:path w="1361" h="1365" extrusionOk="0">
                  <a:moveTo>
                    <a:pt x="1227" y="436"/>
                  </a:moveTo>
                  <a:cubicBezTo>
                    <a:pt x="1361" y="737"/>
                    <a:pt x="1230" y="1093"/>
                    <a:pt x="933" y="1231"/>
                  </a:cubicBezTo>
                  <a:cubicBezTo>
                    <a:pt x="632" y="1365"/>
                    <a:pt x="272" y="1234"/>
                    <a:pt x="138" y="937"/>
                  </a:cubicBezTo>
                  <a:cubicBezTo>
                    <a:pt x="0" y="636"/>
                    <a:pt x="135" y="276"/>
                    <a:pt x="432" y="142"/>
                  </a:cubicBezTo>
                  <a:cubicBezTo>
                    <a:pt x="733" y="1"/>
                    <a:pt x="1089" y="131"/>
                    <a:pt x="1227" y="43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7"/>
            <p:cNvSpPr/>
            <p:nvPr/>
          </p:nvSpPr>
          <p:spPr>
            <a:xfrm>
              <a:off x="5326509" y="3642569"/>
              <a:ext cx="62877" cy="34834"/>
            </a:xfrm>
            <a:custGeom>
              <a:avLst/>
              <a:gdLst/>
              <a:ahLst/>
              <a:cxnLst/>
              <a:rect l="l" t="t" r="r" b="b"/>
              <a:pathLst>
                <a:path w="2157" h="1195" extrusionOk="0">
                  <a:moveTo>
                    <a:pt x="1906" y="555"/>
                  </a:moveTo>
                  <a:lnTo>
                    <a:pt x="454" y="55"/>
                  </a:lnTo>
                  <a:cubicBezTo>
                    <a:pt x="291" y="0"/>
                    <a:pt x="117" y="87"/>
                    <a:pt x="59" y="247"/>
                  </a:cubicBezTo>
                  <a:cubicBezTo>
                    <a:pt x="1" y="403"/>
                    <a:pt x="92" y="581"/>
                    <a:pt x="251" y="639"/>
                  </a:cubicBezTo>
                  <a:lnTo>
                    <a:pt x="1703" y="1140"/>
                  </a:lnTo>
                  <a:cubicBezTo>
                    <a:pt x="1866" y="1194"/>
                    <a:pt x="2036" y="1107"/>
                    <a:pt x="2094" y="947"/>
                  </a:cubicBezTo>
                  <a:cubicBezTo>
                    <a:pt x="2156" y="784"/>
                    <a:pt x="2069" y="610"/>
                    <a:pt x="1906" y="5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5314994" y="3676820"/>
              <a:ext cx="62527" cy="34718"/>
            </a:xfrm>
            <a:custGeom>
              <a:avLst/>
              <a:gdLst/>
              <a:ahLst/>
              <a:cxnLst/>
              <a:rect l="l" t="t" r="r" b="b"/>
              <a:pathLst>
                <a:path w="2145" h="1191" extrusionOk="0">
                  <a:moveTo>
                    <a:pt x="1902" y="552"/>
                  </a:moveTo>
                  <a:lnTo>
                    <a:pt x="450" y="55"/>
                  </a:lnTo>
                  <a:cubicBezTo>
                    <a:pt x="287" y="1"/>
                    <a:pt x="113" y="88"/>
                    <a:pt x="55" y="244"/>
                  </a:cubicBezTo>
                  <a:cubicBezTo>
                    <a:pt x="0" y="407"/>
                    <a:pt x="88" y="581"/>
                    <a:pt x="247" y="639"/>
                  </a:cubicBezTo>
                  <a:lnTo>
                    <a:pt x="1698" y="1137"/>
                  </a:lnTo>
                  <a:cubicBezTo>
                    <a:pt x="1862" y="1191"/>
                    <a:pt x="2032" y="1108"/>
                    <a:pt x="2090" y="948"/>
                  </a:cubicBezTo>
                  <a:cubicBezTo>
                    <a:pt x="2145" y="785"/>
                    <a:pt x="2061" y="607"/>
                    <a:pt x="1902" y="5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5354755" y="3622776"/>
              <a:ext cx="26789" cy="14837"/>
            </a:xfrm>
            <a:custGeom>
              <a:avLst/>
              <a:gdLst/>
              <a:ahLst/>
              <a:cxnLst/>
              <a:rect l="l" t="t" r="r" b="b"/>
              <a:pathLst>
                <a:path w="919" h="509" extrusionOk="0">
                  <a:moveTo>
                    <a:pt x="813" y="237"/>
                  </a:moveTo>
                  <a:lnTo>
                    <a:pt x="193" y="23"/>
                  </a:lnTo>
                  <a:cubicBezTo>
                    <a:pt x="124" y="1"/>
                    <a:pt x="48" y="37"/>
                    <a:pt x="26" y="102"/>
                  </a:cubicBezTo>
                  <a:cubicBezTo>
                    <a:pt x="1" y="171"/>
                    <a:pt x="37" y="248"/>
                    <a:pt x="106" y="273"/>
                  </a:cubicBezTo>
                  <a:lnTo>
                    <a:pt x="726" y="483"/>
                  </a:lnTo>
                  <a:cubicBezTo>
                    <a:pt x="795" y="509"/>
                    <a:pt x="871" y="473"/>
                    <a:pt x="897" y="404"/>
                  </a:cubicBezTo>
                  <a:cubicBezTo>
                    <a:pt x="919" y="335"/>
                    <a:pt x="882" y="258"/>
                    <a:pt x="813" y="23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5428155" y="3678424"/>
              <a:ext cx="263166" cy="413026"/>
            </a:xfrm>
            <a:custGeom>
              <a:avLst/>
              <a:gdLst/>
              <a:ahLst/>
              <a:cxnLst/>
              <a:rect l="l" t="t" r="r" b="b"/>
              <a:pathLst>
                <a:path w="9028" h="14169" extrusionOk="0">
                  <a:moveTo>
                    <a:pt x="9028" y="8788"/>
                  </a:moveTo>
                  <a:lnTo>
                    <a:pt x="7344" y="2787"/>
                  </a:lnTo>
                  <a:cubicBezTo>
                    <a:pt x="7344" y="2787"/>
                    <a:pt x="7047" y="2014"/>
                    <a:pt x="6963" y="1960"/>
                  </a:cubicBezTo>
                  <a:cubicBezTo>
                    <a:pt x="6880" y="1905"/>
                    <a:pt x="4072" y="44"/>
                    <a:pt x="4006" y="22"/>
                  </a:cubicBezTo>
                  <a:cubicBezTo>
                    <a:pt x="3937" y="0"/>
                    <a:pt x="2609" y="62"/>
                    <a:pt x="2856" y="1277"/>
                  </a:cubicBezTo>
                  <a:cubicBezTo>
                    <a:pt x="3106" y="2493"/>
                    <a:pt x="3995" y="3393"/>
                    <a:pt x="3995" y="3393"/>
                  </a:cubicBezTo>
                  <a:lnTo>
                    <a:pt x="3955" y="5490"/>
                  </a:lnTo>
                  <a:cubicBezTo>
                    <a:pt x="3955" y="5490"/>
                    <a:pt x="1" y="10199"/>
                    <a:pt x="4953" y="14169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5522601" y="3682213"/>
              <a:ext cx="63285" cy="41393"/>
            </a:xfrm>
            <a:custGeom>
              <a:avLst/>
              <a:gdLst/>
              <a:ahLst/>
              <a:cxnLst/>
              <a:rect l="l" t="t" r="r" b="b"/>
              <a:pathLst>
                <a:path w="2171" h="1420" extrusionOk="0">
                  <a:moveTo>
                    <a:pt x="1" y="509"/>
                  </a:moveTo>
                  <a:cubicBezTo>
                    <a:pt x="1" y="509"/>
                    <a:pt x="237" y="66"/>
                    <a:pt x="937" y="1"/>
                  </a:cubicBezTo>
                  <a:cubicBezTo>
                    <a:pt x="1187" y="161"/>
                    <a:pt x="1673" y="476"/>
                    <a:pt x="2170" y="803"/>
                  </a:cubicBezTo>
                  <a:lnTo>
                    <a:pt x="2170" y="803"/>
                  </a:lnTo>
                  <a:lnTo>
                    <a:pt x="541" y="1416"/>
                  </a:lnTo>
                  <a:cubicBezTo>
                    <a:pt x="538" y="1420"/>
                    <a:pt x="135" y="1086"/>
                    <a:pt x="1" y="509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4896605" y="3552758"/>
              <a:ext cx="300915" cy="322312"/>
            </a:xfrm>
            <a:custGeom>
              <a:avLst/>
              <a:gdLst/>
              <a:ahLst/>
              <a:cxnLst/>
              <a:rect l="l" t="t" r="r" b="b"/>
              <a:pathLst>
                <a:path w="10323" h="11057" extrusionOk="0">
                  <a:moveTo>
                    <a:pt x="0" y="4311"/>
                  </a:moveTo>
                  <a:lnTo>
                    <a:pt x="4895" y="455"/>
                  </a:lnTo>
                  <a:cubicBezTo>
                    <a:pt x="4895" y="455"/>
                    <a:pt x="5591" y="1"/>
                    <a:pt x="5686" y="8"/>
                  </a:cubicBezTo>
                  <a:cubicBezTo>
                    <a:pt x="5787" y="12"/>
                    <a:pt x="9147" y="164"/>
                    <a:pt x="9216" y="182"/>
                  </a:cubicBezTo>
                  <a:cubicBezTo>
                    <a:pt x="9285" y="208"/>
                    <a:pt x="10322" y="1042"/>
                    <a:pt x="9401" y="1877"/>
                  </a:cubicBezTo>
                  <a:cubicBezTo>
                    <a:pt x="8479" y="2711"/>
                    <a:pt x="7238" y="2914"/>
                    <a:pt x="7238" y="2914"/>
                  </a:cubicBezTo>
                  <a:lnTo>
                    <a:pt x="6038" y="4634"/>
                  </a:lnTo>
                  <a:cubicBezTo>
                    <a:pt x="6038" y="4634"/>
                    <a:pt x="6458" y="10766"/>
                    <a:pt x="116" y="11056"/>
                  </a:cubicBezTo>
                  <a:close/>
                </a:path>
              </a:pathLst>
            </a:custGeom>
            <a:solidFill>
              <a:srgbClr val="816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5116804" y="3555615"/>
              <a:ext cx="58183" cy="42442"/>
            </a:xfrm>
            <a:custGeom>
              <a:avLst/>
              <a:gdLst/>
              <a:ahLst/>
              <a:cxnLst/>
              <a:rect l="l" t="t" r="r" b="b"/>
              <a:pathLst>
                <a:path w="1996" h="1456" extrusionOk="0">
                  <a:moveTo>
                    <a:pt x="1930" y="1042"/>
                  </a:moveTo>
                  <a:cubicBezTo>
                    <a:pt x="1930" y="1042"/>
                    <a:pt x="1996" y="545"/>
                    <a:pt x="1470" y="77"/>
                  </a:cubicBezTo>
                  <a:cubicBezTo>
                    <a:pt x="1176" y="59"/>
                    <a:pt x="595" y="30"/>
                    <a:pt x="0" y="1"/>
                  </a:cubicBezTo>
                  <a:lnTo>
                    <a:pt x="0" y="1"/>
                  </a:lnTo>
                  <a:lnTo>
                    <a:pt x="954" y="1456"/>
                  </a:lnTo>
                  <a:cubicBezTo>
                    <a:pt x="954" y="1456"/>
                    <a:pt x="1480" y="1423"/>
                    <a:pt x="1930" y="1042"/>
                  </a:cubicBezTo>
                  <a:close/>
                </a:path>
              </a:pathLst>
            </a:custGeom>
            <a:solidFill>
              <a:srgbClr val="463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57"/>
          <p:cNvGrpSpPr/>
          <p:nvPr/>
        </p:nvGrpSpPr>
        <p:grpSpPr>
          <a:xfrm>
            <a:off x="981778" y="3377207"/>
            <a:ext cx="3545576" cy="2343640"/>
            <a:chOff x="6352326" y="3490785"/>
            <a:chExt cx="1427825" cy="943760"/>
          </a:xfrm>
        </p:grpSpPr>
        <p:sp>
          <p:nvSpPr>
            <p:cNvPr id="1341" name="Google Shape;1341;p57"/>
            <p:cNvSpPr/>
            <p:nvPr/>
          </p:nvSpPr>
          <p:spPr>
            <a:xfrm>
              <a:off x="6352326" y="3545062"/>
              <a:ext cx="389240" cy="889483"/>
            </a:xfrm>
            <a:custGeom>
              <a:avLst/>
              <a:gdLst/>
              <a:ahLst/>
              <a:cxnLst/>
              <a:rect l="l" t="t" r="r" b="b"/>
              <a:pathLst>
                <a:path w="13353" h="30514" extrusionOk="0">
                  <a:moveTo>
                    <a:pt x="11977" y="2467"/>
                  </a:moveTo>
                  <a:lnTo>
                    <a:pt x="12848" y="6262"/>
                  </a:lnTo>
                  <a:cubicBezTo>
                    <a:pt x="12362" y="6382"/>
                    <a:pt x="12355" y="7173"/>
                    <a:pt x="12340" y="7558"/>
                  </a:cubicBezTo>
                  <a:cubicBezTo>
                    <a:pt x="12311" y="8374"/>
                    <a:pt x="12518" y="8820"/>
                    <a:pt x="11683" y="9299"/>
                  </a:cubicBezTo>
                  <a:cubicBezTo>
                    <a:pt x="10635" y="9905"/>
                    <a:pt x="9586" y="10504"/>
                    <a:pt x="8534" y="11106"/>
                  </a:cubicBezTo>
                  <a:cubicBezTo>
                    <a:pt x="8338" y="11215"/>
                    <a:pt x="8146" y="11331"/>
                    <a:pt x="7990" y="11494"/>
                  </a:cubicBezTo>
                  <a:cubicBezTo>
                    <a:pt x="7714" y="11792"/>
                    <a:pt x="7623" y="12216"/>
                    <a:pt x="7591" y="12619"/>
                  </a:cubicBezTo>
                  <a:cubicBezTo>
                    <a:pt x="7547" y="13182"/>
                    <a:pt x="7594" y="13744"/>
                    <a:pt x="7696" y="14303"/>
                  </a:cubicBezTo>
                  <a:cubicBezTo>
                    <a:pt x="8012" y="16062"/>
                    <a:pt x="8773" y="15620"/>
                    <a:pt x="9942" y="16980"/>
                  </a:cubicBezTo>
                  <a:cubicBezTo>
                    <a:pt x="10776" y="17953"/>
                    <a:pt x="7805" y="21124"/>
                    <a:pt x="7660" y="22140"/>
                  </a:cubicBezTo>
                  <a:cubicBezTo>
                    <a:pt x="7420" y="23867"/>
                    <a:pt x="6901" y="28783"/>
                    <a:pt x="6662" y="30514"/>
                  </a:cubicBezTo>
                  <a:lnTo>
                    <a:pt x="0" y="23391"/>
                  </a:lnTo>
                  <a:cubicBezTo>
                    <a:pt x="0" y="23391"/>
                    <a:pt x="1404" y="20373"/>
                    <a:pt x="1709" y="19691"/>
                  </a:cubicBezTo>
                  <a:cubicBezTo>
                    <a:pt x="2014" y="19012"/>
                    <a:pt x="2558" y="13533"/>
                    <a:pt x="2558" y="13533"/>
                  </a:cubicBezTo>
                  <a:cubicBezTo>
                    <a:pt x="2558" y="13533"/>
                    <a:pt x="2366" y="10214"/>
                    <a:pt x="2420" y="9789"/>
                  </a:cubicBezTo>
                  <a:cubicBezTo>
                    <a:pt x="2478" y="9368"/>
                    <a:pt x="4195" y="6371"/>
                    <a:pt x="4195" y="6371"/>
                  </a:cubicBezTo>
                  <a:lnTo>
                    <a:pt x="5341" y="3113"/>
                  </a:lnTo>
                  <a:lnTo>
                    <a:pt x="9699" y="748"/>
                  </a:lnTo>
                  <a:cubicBezTo>
                    <a:pt x="9699" y="748"/>
                    <a:pt x="12826" y="0"/>
                    <a:pt x="12960" y="515"/>
                  </a:cubicBezTo>
                  <a:cubicBezTo>
                    <a:pt x="13352" y="2003"/>
                    <a:pt x="12518" y="1934"/>
                    <a:pt x="11977" y="2467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7"/>
            <p:cNvSpPr/>
            <p:nvPr/>
          </p:nvSpPr>
          <p:spPr>
            <a:xfrm>
              <a:off x="6493616" y="3681280"/>
              <a:ext cx="104328" cy="209851"/>
            </a:xfrm>
            <a:custGeom>
              <a:avLst/>
              <a:gdLst/>
              <a:ahLst/>
              <a:cxnLst/>
              <a:rect l="l" t="t" r="r" b="b"/>
              <a:pathLst>
                <a:path w="3579" h="7199" extrusionOk="0">
                  <a:moveTo>
                    <a:pt x="1" y="7199"/>
                  </a:moveTo>
                  <a:lnTo>
                    <a:pt x="915" y="2885"/>
                  </a:lnTo>
                  <a:lnTo>
                    <a:pt x="3578" y="0"/>
                  </a:lnTo>
                  <a:lnTo>
                    <a:pt x="3288" y="3389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6871400" y="3490785"/>
              <a:ext cx="908751" cy="709190"/>
            </a:xfrm>
            <a:custGeom>
              <a:avLst/>
              <a:gdLst/>
              <a:ahLst/>
              <a:cxnLst/>
              <a:rect l="l" t="t" r="r" b="b"/>
              <a:pathLst>
                <a:path w="31175" h="24329" extrusionOk="0">
                  <a:moveTo>
                    <a:pt x="1808" y="2537"/>
                  </a:moveTo>
                  <a:lnTo>
                    <a:pt x="2624" y="6343"/>
                  </a:lnTo>
                  <a:cubicBezTo>
                    <a:pt x="3117" y="6245"/>
                    <a:pt x="3458" y="6960"/>
                    <a:pt x="3636" y="7297"/>
                  </a:cubicBezTo>
                  <a:cubicBezTo>
                    <a:pt x="4006" y="8030"/>
                    <a:pt x="4010" y="8520"/>
                    <a:pt x="4968" y="8596"/>
                  </a:cubicBezTo>
                  <a:cubicBezTo>
                    <a:pt x="6176" y="8694"/>
                    <a:pt x="7377" y="8799"/>
                    <a:pt x="8582" y="8901"/>
                  </a:cubicBezTo>
                  <a:cubicBezTo>
                    <a:pt x="8803" y="8919"/>
                    <a:pt x="9031" y="8937"/>
                    <a:pt x="9238" y="9021"/>
                  </a:cubicBezTo>
                  <a:cubicBezTo>
                    <a:pt x="9616" y="9177"/>
                    <a:pt x="9877" y="9521"/>
                    <a:pt x="10073" y="9870"/>
                  </a:cubicBezTo>
                  <a:cubicBezTo>
                    <a:pt x="10352" y="10359"/>
                    <a:pt x="10552" y="10889"/>
                    <a:pt x="10693" y="11433"/>
                  </a:cubicBezTo>
                  <a:cubicBezTo>
                    <a:pt x="11150" y="13160"/>
                    <a:pt x="10269" y="13081"/>
                    <a:pt x="9790" y="14808"/>
                  </a:cubicBezTo>
                  <a:cubicBezTo>
                    <a:pt x="9445" y="16041"/>
                    <a:pt x="13480" y="17659"/>
                    <a:pt x="14038" y="18519"/>
                  </a:cubicBezTo>
                  <a:cubicBezTo>
                    <a:pt x="14993" y="19985"/>
                    <a:pt x="15813" y="21451"/>
                    <a:pt x="16763" y="22913"/>
                  </a:cubicBezTo>
                  <a:lnTo>
                    <a:pt x="31175" y="24328"/>
                  </a:lnTo>
                  <a:cubicBezTo>
                    <a:pt x="31175" y="24328"/>
                    <a:pt x="18958" y="14267"/>
                    <a:pt x="18396" y="13785"/>
                  </a:cubicBezTo>
                  <a:cubicBezTo>
                    <a:pt x="17834" y="13295"/>
                    <a:pt x="15029" y="8563"/>
                    <a:pt x="15029" y="8563"/>
                  </a:cubicBezTo>
                  <a:cubicBezTo>
                    <a:pt x="15029" y="8563"/>
                    <a:pt x="13799" y="5472"/>
                    <a:pt x="13567" y="5117"/>
                  </a:cubicBezTo>
                  <a:cubicBezTo>
                    <a:pt x="13335" y="4757"/>
                    <a:pt x="10515" y="2766"/>
                    <a:pt x="10515" y="2766"/>
                  </a:cubicBezTo>
                  <a:lnTo>
                    <a:pt x="8095" y="298"/>
                  </a:lnTo>
                  <a:lnTo>
                    <a:pt x="3150" y="1"/>
                  </a:lnTo>
                  <a:cubicBezTo>
                    <a:pt x="3150" y="1"/>
                    <a:pt x="1" y="643"/>
                    <a:pt x="95" y="1169"/>
                  </a:cubicBezTo>
                  <a:cubicBezTo>
                    <a:pt x="364" y="2697"/>
                    <a:pt x="1089" y="2287"/>
                    <a:pt x="1808" y="2537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7045076" y="3579226"/>
              <a:ext cx="183208" cy="145954"/>
            </a:xfrm>
            <a:custGeom>
              <a:avLst/>
              <a:gdLst/>
              <a:ahLst/>
              <a:cxnLst/>
              <a:rect l="l" t="t" r="r" b="b"/>
              <a:pathLst>
                <a:path w="6285" h="5007" extrusionOk="0">
                  <a:moveTo>
                    <a:pt x="6284" y="5007"/>
                  </a:moveTo>
                  <a:lnTo>
                    <a:pt x="3632" y="1488"/>
                  </a:lnTo>
                  <a:lnTo>
                    <a:pt x="0" y="0"/>
                  </a:lnTo>
                  <a:lnTo>
                    <a:pt x="1695" y="2950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6765528" y="3815370"/>
              <a:ext cx="220665" cy="92901"/>
            </a:xfrm>
            <a:custGeom>
              <a:avLst/>
              <a:gdLst/>
              <a:ahLst/>
              <a:cxnLst/>
              <a:rect l="l" t="t" r="r" b="b"/>
              <a:pathLst>
                <a:path w="7570" h="3187" extrusionOk="0">
                  <a:moveTo>
                    <a:pt x="7569" y="1703"/>
                  </a:moveTo>
                  <a:lnTo>
                    <a:pt x="356" y="3186"/>
                  </a:lnTo>
                  <a:lnTo>
                    <a:pt x="1" y="1488"/>
                  </a:lnTo>
                  <a:lnTo>
                    <a:pt x="721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6608788" y="3572026"/>
              <a:ext cx="120390" cy="81037"/>
            </a:xfrm>
            <a:custGeom>
              <a:avLst/>
              <a:gdLst/>
              <a:ahLst/>
              <a:cxnLst/>
              <a:rect l="l" t="t" r="r" b="b"/>
              <a:pathLst>
                <a:path w="4130" h="2780" extrusionOk="0">
                  <a:moveTo>
                    <a:pt x="4093" y="1658"/>
                  </a:moveTo>
                  <a:cubicBezTo>
                    <a:pt x="4021" y="1209"/>
                    <a:pt x="3930" y="762"/>
                    <a:pt x="3832" y="312"/>
                  </a:cubicBezTo>
                  <a:cubicBezTo>
                    <a:pt x="3792" y="131"/>
                    <a:pt x="3586" y="0"/>
                    <a:pt x="3350" y="11"/>
                  </a:cubicBezTo>
                  <a:cubicBezTo>
                    <a:pt x="2327" y="73"/>
                    <a:pt x="1318" y="280"/>
                    <a:pt x="356" y="628"/>
                  </a:cubicBezTo>
                  <a:cubicBezTo>
                    <a:pt x="135" y="711"/>
                    <a:pt x="1" y="911"/>
                    <a:pt x="41" y="1096"/>
                  </a:cubicBezTo>
                  <a:cubicBezTo>
                    <a:pt x="124" y="1546"/>
                    <a:pt x="226" y="1989"/>
                    <a:pt x="335" y="2435"/>
                  </a:cubicBezTo>
                  <a:cubicBezTo>
                    <a:pt x="393" y="2667"/>
                    <a:pt x="647" y="2780"/>
                    <a:pt x="864" y="2692"/>
                  </a:cubicBezTo>
                  <a:cubicBezTo>
                    <a:pt x="1768" y="2333"/>
                    <a:pt x="2729" y="2141"/>
                    <a:pt x="3705" y="2112"/>
                  </a:cubicBezTo>
                  <a:cubicBezTo>
                    <a:pt x="3945" y="2101"/>
                    <a:pt x="4130" y="1894"/>
                    <a:pt x="4093" y="165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7"/>
            <p:cNvSpPr/>
            <p:nvPr/>
          </p:nvSpPr>
          <p:spPr>
            <a:xfrm>
              <a:off x="6906089" y="3510782"/>
              <a:ext cx="120506" cy="81037"/>
            </a:xfrm>
            <a:custGeom>
              <a:avLst/>
              <a:gdLst/>
              <a:ahLst/>
              <a:cxnLst/>
              <a:rect l="l" t="t" r="r" b="b"/>
              <a:pathLst>
                <a:path w="4134" h="2780" extrusionOk="0">
                  <a:moveTo>
                    <a:pt x="4094" y="1659"/>
                  </a:moveTo>
                  <a:cubicBezTo>
                    <a:pt x="4021" y="1209"/>
                    <a:pt x="3930" y="762"/>
                    <a:pt x="3832" y="313"/>
                  </a:cubicBezTo>
                  <a:cubicBezTo>
                    <a:pt x="3792" y="131"/>
                    <a:pt x="3589" y="1"/>
                    <a:pt x="3350" y="15"/>
                  </a:cubicBezTo>
                  <a:cubicBezTo>
                    <a:pt x="2327" y="73"/>
                    <a:pt x="1318" y="280"/>
                    <a:pt x="356" y="632"/>
                  </a:cubicBezTo>
                  <a:cubicBezTo>
                    <a:pt x="135" y="712"/>
                    <a:pt x="1" y="911"/>
                    <a:pt x="41" y="1096"/>
                  </a:cubicBezTo>
                  <a:cubicBezTo>
                    <a:pt x="128" y="1546"/>
                    <a:pt x="226" y="1992"/>
                    <a:pt x="335" y="2435"/>
                  </a:cubicBezTo>
                  <a:cubicBezTo>
                    <a:pt x="393" y="2664"/>
                    <a:pt x="647" y="2780"/>
                    <a:pt x="864" y="2693"/>
                  </a:cubicBezTo>
                  <a:cubicBezTo>
                    <a:pt x="1768" y="2337"/>
                    <a:pt x="2729" y="2141"/>
                    <a:pt x="3705" y="2112"/>
                  </a:cubicBezTo>
                  <a:cubicBezTo>
                    <a:pt x="3945" y="2101"/>
                    <a:pt x="4133" y="1895"/>
                    <a:pt x="4094" y="16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7"/>
            <p:cNvSpPr/>
            <p:nvPr/>
          </p:nvSpPr>
          <p:spPr>
            <a:xfrm>
              <a:off x="6900813" y="3564301"/>
              <a:ext cx="300391" cy="389881"/>
            </a:xfrm>
            <a:custGeom>
              <a:avLst/>
              <a:gdLst/>
              <a:ahLst/>
              <a:cxnLst/>
              <a:rect l="l" t="t" r="r" b="b"/>
              <a:pathLst>
                <a:path w="10305" h="13375" extrusionOk="0">
                  <a:moveTo>
                    <a:pt x="5251" y="400"/>
                  </a:moveTo>
                  <a:cubicBezTo>
                    <a:pt x="5251" y="400"/>
                    <a:pt x="6684" y="3179"/>
                    <a:pt x="8026" y="6020"/>
                  </a:cubicBezTo>
                  <a:cubicBezTo>
                    <a:pt x="8055" y="5936"/>
                    <a:pt x="8081" y="5856"/>
                    <a:pt x="8102" y="5769"/>
                  </a:cubicBezTo>
                  <a:cubicBezTo>
                    <a:pt x="8549" y="6734"/>
                    <a:pt x="8951" y="7725"/>
                    <a:pt x="9329" y="8719"/>
                  </a:cubicBezTo>
                  <a:cubicBezTo>
                    <a:pt x="9673" y="9633"/>
                    <a:pt x="10123" y="10599"/>
                    <a:pt x="10294" y="11567"/>
                  </a:cubicBezTo>
                  <a:cubicBezTo>
                    <a:pt x="10294" y="11567"/>
                    <a:pt x="10305" y="12340"/>
                    <a:pt x="9369" y="12913"/>
                  </a:cubicBezTo>
                  <a:cubicBezTo>
                    <a:pt x="8607" y="13374"/>
                    <a:pt x="7642" y="13338"/>
                    <a:pt x="6883" y="12863"/>
                  </a:cubicBezTo>
                  <a:lnTo>
                    <a:pt x="2823" y="10326"/>
                  </a:lnTo>
                  <a:lnTo>
                    <a:pt x="2145" y="7159"/>
                  </a:lnTo>
                  <a:lnTo>
                    <a:pt x="4" y="1474"/>
                  </a:lnTo>
                  <a:cubicBezTo>
                    <a:pt x="0" y="1481"/>
                    <a:pt x="2595" y="0"/>
                    <a:pt x="5251" y="4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6630680" y="3535734"/>
              <a:ext cx="371575" cy="108030"/>
            </a:xfrm>
            <a:custGeom>
              <a:avLst/>
              <a:gdLst/>
              <a:ahLst/>
              <a:cxnLst/>
              <a:rect l="l" t="t" r="r" b="b"/>
              <a:pathLst>
                <a:path w="12747" h="3706" extrusionOk="0">
                  <a:moveTo>
                    <a:pt x="2998" y="3139"/>
                  </a:moveTo>
                  <a:cubicBezTo>
                    <a:pt x="3277" y="3520"/>
                    <a:pt x="3738" y="3705"/>
                    <a:pt x="4184" y="3611"/>
                  </a:cubicBezTo>
                  <a:lnTo>
                    <a:pt x="9300" y="2559"/>
                  </a:lnTo>
                  <a:cubicBezTo>
                    <a:pt x="9743" y="2468"/>
                    <a:pt x="10091" y="2116"/>
                    <a:pt x="10196" y="1655"/>
                  </a:cubicBezTo>
                  <a:lnTo>
                    <a:pt x="10389" y="817"/>
                  </a:lnTo>
                  <a:cubicBezTo>
                    <a:pt x="10871" y="585"/>
                    <a:pt x="11724" y="222"/>
                    <a:pt x="12747" y="1"/>
                  </a:cubicBezTo>
                  <a:cubicBezTo>
                    <a:pt x="10697" y="128"/>
                    <a:pt x="8977" y="1104"/>
                    <a:pt x="8977" y="1104"/>
                  </a:cubicBezTo>
                  <a:lnTo>
                    <a:pt x="8712" y="2181"/>
                  </a:lnTo>
                  <a:lnTo>
                    <a:pt x="6641" y="2610"/>
                  </a:lnTo>
                  <a:lnTo>
                    <a:pt x="4569" y="3034"/>
                  </a:lnTo>
                  <a:lnTo>
                    <a:pt x="3898" y="2145"/>
                  </a:lnTo>
                  <a:cubicBezTo>
                    <a:pt x="3898" y="2145"/>
                    <a:pt x="1938" y="1927"/>
                    <a:pt x="1" y="2624"/>
                  </a:cubicBezTo>
                  <a:cubicBezTo>
                    <a:pt x="1028" y="2424"/>
                    <a:pt x="1953" y="2417"/>
                    <a:pt x="2490" y="244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6584156" y="3628286"/>
              <a:ext cx="194518" cy="427426"/>
            </a:xfrm>
            <a:custGeom>
              <a:avLst/>
              <a:gdLst/>
              <a:ahLst/>
              <a:cxnLst/>
              <a:rect l="l" t="t" r="r" b="b"/>
              <a:pathLst>
                <a:path w="6673" h="14663" extrusionOk="0">
                  <a:moveTo>
                    <a:pt x="523" y="1416"/>
                  </a:moveTo>
                  <a:cubicBezTo>
                    <a:pt x="523" y="1416"/>
                    <a:pt x="305" y="4536"/>
                    <a:pt x="193" y="7674"/>
                  </a:cubicBezTo>
                  <a:cubicBezTo>
                    <a:pt x="131" y="7609"/>
                    <a:pt x="77" y="7547"/>
                    <a:pt x="22" y="7478"/>
                  </a:cubicBezTo>
                  <a:cubicBezTo>
                    <a:pt x="0" y="8545"/>
                    <a:pt x="19" y="9612"/>
                    <a:pt x="66" y="10671"/>
                  </a:cubicBezTo>
                  <a:cubicBezTo>
                    <a:pt x="109" y="11651"/>
                    <a:pt x="77" y="12714"/>
                    <a:pt x="302" y="13668"/>
                  </a:cubicBezTo>
                  <a:cubicBezTo>
                    <a:pt x="302" y="13668"/>
                    <a:pt x="599" y="14386"/>
                    <a:pt x="1684" y="14539"/>
                  </a:cubicBezTo>
                  <a:cubicBezTo>
                    <a:pt x="2569" y="14662"/>
                    <a:pt x="3436" y="14245"/>
                    <a:pt x="3944" y="13516"/>
                  </a:cubicBezTo>
                  <a:lnTo>
                    <a:pt x="6673" y="9583"/>
                  </a:lnTo>
                  <a:lnTo>
                    <a:pt x="6045" y="6401"/>
                  </a:lnTo>
                  <a:lnTo>
                    <a:pt x="5766" y="331"/>
                  </a:lnTo>
                  <a:cubicBezTo>
                    <a:pt x="5773" y="331"/>
                    <a:pt x="2809" y="1"/>
                    <a:pt x="523" y="14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7"/>
            <p:cNvSpPr/>
            <p:nvPr/>
          </p:nvSpPr>
          <p:spPr>
            <a:xfrm>
              <a:off x="6585002" y="3535006"/>
              <a:ext cx="551810" cy="353065"/>
            </a:xfrm>
            <a:custGeom>
              <a:avLst/>
              <a:gdLst/>
              <a:ahLst/>
              <a:cxnLst/>
              <a:rect l="l" t="t" r="r" b="b"/>
              <a:pathLst>
                <a:path w="18930" h="12112" extrusionOk="0">
                  <a:moveTo>
                    <a:pt x="18929" y="6778"/>
                  </a:moveTo>
                  <a:cubicBezTo>
                    <a:pt x="17496" y="3650"/>
                    <a:pt x="15656" y="77"/>
                    <a:pt x="15656" y="77"/>
                  </a:cubicBezTo>
                  <a:cubicBezTo>
                    <a:pt x="15203" y="8"/>
                    <a:pt x="14749" y="0"/>
                    <a:pt x="14314" y="26"/>
                  </a:cubicBezTo>
                  <a:cubicBezTo>
                    <a:pt x="13291" y="247"/>
                    <a:pt x="12438" y="610"/>
                    <a:pt x="11956" y="842"/>
                  </a:cubicBezTo>
                  <a:lnTo>
                    <a:pt x="11763" y="1680"/>
                  </a:lnTo>
                  <a:cubicBezTo>
                    <a:pt x="11658" y="2141"/>
                    <a:pt x="11310" y="2493"/>
                    <a:pt x="10867" y="2584"/>
                  </a:cubicBezTo>
                  <a:lnTo>
                    <a:pt x="5751" y="3636"/>
                  </a:lnTo>
                  <a:cubicBezTo>
                    <a:pt x="5305" y="3727"/>
                    <a:pt x="4844" y="3545"/>
                    <a:pt x="4565" y="3164"/>
                  </a:cubicBezTo>
                  <a:lnTo>
                    <a:pt x="4057" y="2464"/>
                  </a:lnTo>
                  <a:cubicBezTo>
                    <a:pt x="3524" y="2442"/>
                    <a:pt x="2591" y="2453"/>
                    <a:pt x="1568" y="2645"/>
                  </a:cubicBezTo>
                  <a:cubicBezTo>
                    <a:pt x="1154" y="2798"/>
                    <a:pt x="748" y="2983"/>
                    <a:pt x="356" y="3222"/>
                  </a:cubicBezTo>
                  <a:cubicBezTo>
                    <a:pt x="356" y="3222"/>
                    <a:pt x="77" y="7232"/>
                    <a:pt x="0" y="10675"/>
                  </a:cubicBezTo>
                  <a:cubicBezTo>
                    <a:pt x="726" y="11596"/>
                    <a:pt x="1905" y="12111"/>
                    <a:pt x="3128" y="11858"/>
                  </a:cubicBezTo>
                  <a:lnTo>
                    <a:pt x="6332" y="11201"/>
                  </a:lnTo>
                  <a:lnTo>
                    <a:pt x="6350" y="11168"/>
                  </a:lnTo>
                  <a:lnTo>
                    <a:pt x="9819" y="10453"/>
                  </a:lnTo>
                  <a:lnTo>
                    <a:pt x="13287" y="9735"/>
                  </a:lnTo>
                  <a:lnTo>
                    <a:pt x="13320" y="9753"/>
                  </a:lnTo>
                  <a:lnTo>
                    <a:pt x="16520" y="9096"/>
                  </a:lnTo>
                  <a:cubicBezTo>
                    <a:pt x="17746" y="8853"/>
                    <a:pt x="18624" y="7914"/>
                    <a:pt x="18929" y="6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6597070" y="3579430"/>
              <a:ext cx="520590" cy="290130"/>
            </a:xfrm>
            <a:custGeom>
              <a:avLst/>
              <a:gdLst/>
              <a:ahLst/>
              <a:cxnLst/>
              <a:rect l="l" t="t" r="r" b="b"/>
              <a:pathLst>
                <a:path w="17859" h="9953" extrusionOk="0">
                  <a:moveTo>
                    <a:pt x="17049" y="3077"/>
                  </a:moveTo>
                  <a:cubicBezTo>
                    <a:pt x="16824" y="2598"/>
                    <a:pt x="16596" y="2123"/>
                    <a:pt x="16371" y="1651"/>
                  </a:cubicBezTo>
                  <a:cubicBezTo>
                    <a:pt x="15852" y="581"/>
                    <a:pt x="14673" y="0"/>
                    <a:pt x="13512" y="240"/>
                  </a:cubicBezTo>
                  <a:lnTo>
                    <a:pt x="2199" y="2569"/>
                  </a:lnTo>
                  <a:cubicBezTo>
                    <a:pt x="1031" y="2812"/>
                    <a:pt x="178" y="3810"/>
                    <a:pt x="131" y="4996"/>
                  </a:cubicBezTo>
                  <a:cubicBezTo>
                    <a:pt x="105" y="5519"/>
                    <a:pt x="87" y="6049"/>
                    <a:pt x="69" y="6578"/>
                  </a:cubicBezTo>
                  <a:cubicBezTo>
                    <a:pt x="0" y="8472"/>
                    <a:pt x="1665" y="9953"/>
                    <a:pt x="3443" y="9586"/>
                  </a:cubicBezTo>
                  <a:lnTo>
                    <a:pt x="15141" y="7177"/>
                  </a:lnTo>
                  <a:cubicBezTo>
                    <a:pt x="16919" y="6810"/>
                    <a:pt x="17858" y="4793"/>
                    <a:pt x="17049" y="30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6613248" y="3656007"/>
              <a:ext cx="177174" cy="177174"/>
            </a:xfrm>
            <a:custGeom>
              <a:avLst/>
              <a:gdLst/>
              <a:ahLst/>
              <a:cxnLst/>
              <a:rect l="l" t="t" r="r" b="b"/>
              <a:pathLst>
                <a:path w="6078" h="6078" extrusionOk="0">
                  <a:moveTo>
                    <a:pt x="6078" y="3041"/>
                  </a:moveTo>
                  <a:cubicBezTo>
                    <a:pt x="6078" y="4720"/>
                    <a:pt x="4717" y="6077"/>
                    <a:pt x="3041" y="6077"/>
                  </a:cubicBezTo>
                  <a:cubicBezTo>
                    <a:pt x="1361" y="6077"/>
                    <a:pt x="0" y="4720"/>
                    <a:pt x="0" y="3041"/>
                  </a:cubicBezTo>
                  <a:cubicBezTo>
                    <a:pt x="0" y="1361"/>
                    <a:pt x="1361" y="0"/>
                    <a:pt x="3041" y="0"/>
                  </a:cubicBezTo>
                  <a:cubicBezTo>
                    <a:pt x="4717" y="0"/>
                    <a:pt x="6078" y="1361"/>
                    <a:pt x="6078" y="304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6632924" y="3713433"/>
              <a:ext cx="42646" cy="83369"/>
            </a:xfrm>
            <a:custGeom>
              <a:avLst/>
              <a:gdLst/>
              <a:ahLst/>
              <a:cxnLst/>
              <a:rect l="l" t="t" r="r" b="b"/>
              <a:pathLst>
                <a:path w="1463" h="2860" extrusionOk="0">
                  <a:moveTo>
                    <a:pt x="1070" y="1339"/>
                  </a:moveTo>
                  <a:cubicBezTo>
                    <a:pt x="1012" y="1063"/>
                    <a:pt x="1049" y="784"/>
                    <a:pt x="1154" y="545"/>
                  </a:cubicBezTo>
                  <a:lnTo>
                    <a:pt x="327" y="0"/>
                  </a:lnTo>
                  <a:cubicBezTo>
                    <a:pt x="87" y="454"/>
                    <a:pt x="0" y="994"/>
                    <a:pt x="109" y="1535"/>
                  </a:cubicBezTo>
                  <a:cubicBezTo>
                    <a:pt x="225" y="2079"/>
                    <a:pt x="519" y="2536"/>
                    <a:pt x="918" y="2859"/>
                  </a:cubicBezTo>
                  <a:lnTo>
                    <a:pt x="1462" y="2032"/>
                  </a:lnTo>
                  <a:cubicBezTo>
                    <a:pt x="1270" y="1851"/>
                    <a:pt x="1128" y="1615"/>
                    <a:pt x="1070" y="1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6728216" y="3692591"/>
              <a:ext cx="42646" cy="83252"/>
            </a:xfrm>
            <a:custGeom>
              <a:avLst/>
              <a:gdLst/>
              <a:ahLst/>
              <a:cxnLst/>
              <a:rect l="l" t="t" r="r" b="b"/>
              <a:pathLst>
                <a:path w="1463" h="2856" extrusionOk="0">
                  <a:moveTo>
                    <a:pt x="392" y="1517"/>
                  </a:moveTo>
                  <a:cubicBezTo>
                    <a:pt x="450" y="1796"/>
                    <a:pt x="414" y="2072"/>
                    <a:pt x="309" y="2312"/>
                  </a:cubicBezTo>
                  <a:lnTo>
                    <a:pt x="1136" y="2856"/>
                  </a:lnTo>
                  <a:cubicBezTo>
                    <a:pt x="1375" y="2402"/>
                    <a:pt x="1462" y="1862"/>
                    <a:pt x="1353" y="1321"/>
                  </a:cubicBezTo>
                  <a:cubicBezTo>
                    <a:pt x="1241" y="777"/>
                    <a:pt x="943" y="320"/>
                    <a:pt x="544" y="1"/>
                  </a:cubicBezTo>
                  <a:lnTo>
                    <a:pt x="0" y="824"/>
                  </a:lnTo>
                  <a:cubicBezTo>
                    <a:pt x="192" y="1006"/>
                    <a:pt x="334" y="1241"/>
                    <a:pt x="392" y="15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6670674" y="3770975"/>
              <a:ext cx="83252" cy="42530"/>
            </a:xfrm>
            <a:custGeom>
              <a:avLst/>
              <a:gdLst/>
              <a:ahLst/>
              <a:cxnLst/>
              <a:rect l="l" t="t" r="r" b="b"/>
              <a:pathLst>
                <a:path w="2856" h="1459" extrusionOk="0">
                  <a:moveTo>
                    <a:pt x="2032" y="0"/>
                  </a:moveTo>
                  <a:cubicBezTo>
                    <a:pt x="1851" y="189"/>
                    <a:pt x="1615" y="330"/>
                    <a:pt x="1336" y="388"/>
                  </a:cubicBezTo>
                  <a:cubicBezTo>
                    <a:pt x="1060" y="450"/>
                    <a:pt x="784" y="414"/>
                    <a:pt x="545" y="308"/>
                  </a:cubicBezTo>
                  <a:lnTo>
                    <a:pt x="0" y="1132"/>
                  </a:lnTo>
                  <a:cubicBezTo>
                    <a:pt x="454" y="1375"/>
                    <a:pt x="991" y="1459"/>
                    <a:pt x="1531" y="1350"/>
                  </a:cubicBezTo>
                  <a:cubicBezTo>
                    <a:pt x="2076" y="1237"/>
                    <a:pt x="2533" y="943"/>
                    <a:pt x="2856" y="54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6649715" y="3675771"/>
              <a:ext cx="83398" cy="42559"/>
            </a:xfrm>
            <a:custGeom>
              <a:avLst/>
              <a:gdLst/>
              <a:ahLst/>
              <a:cxnLst/>
              <a:rect l="l" t="t" r="r" b="b"/>
              <a:pathLst>
                <a:path w="2861" h="1460" extrusionOk="0">
                  <a:moveTo>
                    <a:pt x="825" y="1459"/>
                  </a:moveTo>
                  <a:cubicBezTo>
                    <a:pt x="1006" y="1271"/>
                    <a:pt x="1242" y="1129"/>
                    <a:pt x="1521" y="1071"/>
                  </a:cubicBezTo>
                  <a:cubicBezTo>
                    <a:pt x="1797" y="1013"/>
                    <a:pt x="2073" y="1049"/>
                    <a:pt x="2316" y="1151"/>
                  </a:cubicBezTo>
                  <a:lnTo>
                    <a:pt x="2860" y="327"/>
                  </a:lnTo>
                  <a:cubicBezTo>
                    <a:pt x="2406" y="88"/>
                    <a:pt x="1866" y="1"/>
                    <a:pt x="1325" y="109"/>
                  </a:cubicBezTo>
                  <a:cubicBezTo>
                    <a:pt x="781" y="222"/>
                    <a:pt x="324" y="516"/>
                    <a:pt x="1" y="91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7"/>
            <p:cNvSpPr/>
            <p:nvPr/>
          </p:nvSpPr>
          <p:spPr>
            <a:xfrm>
              <a:off x="6682625" y="3725472"/>
              <a:ext cx="38536" cy="38332"/>
            </a:xfrm>
            <a:custGeom>
              <a:avLst/>
              <a:gdLst/>
              <a:ahLst/>
              <a:cxnLst/>
              <a:rect l="l" t="t" r="r" b="b"/>
              <a:pathLst>
                <a:path w="1322" h="1315" extrusionOk="0">
                  <a:moveTo>
                    <a:pt x="1252" y="534"/>
                  </a:moveTo>
                  <a:cubicBezTo>
                    <a:pt x="1321" y="861"/>
                    <a:pt x="1107" y="1184"/>
                    <a:pt x="780" y="1245"/>
                  </a:cubicBezTo>
                  <a:cubicBezTo>
                    <a:pt x="454" y="1314"/>
                    <a:pt x="135" y="1100"/>
                    <a:pt x="69" y="774"/>
                  </a:cubicBezTo>
                  <a:cubicBezTo>
                    <a:pt x="0" y="447"/>
                    <a:pt x="214" y="128"/>
                    <a:pt x="541" y="63"/>
                  </a:cubicBezTo>
                  <a:cubicBezTo>
                    <a:pt x="864" y="1"/>
                    <a:pt x="1187" y="208"/>
                    <a:pt x="1252" y="53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7"/>
            <p:cNvSpPr/>
            <p:nvPr/>
          </p:nvSpPr>
          <p:spPr>
            <a:xfrm>
              <a:off x="6925765" y="3588729"/>
              <a:ext cx="92697" cy="109721"/>
            </a:xfrm>
            <a:custGeom>
              <a:avLst/>
              <a:gdLst/>
              <a:ahLst/>
              <a:cxnLst/>
              <a:rect l="l" t="t" r="r" b="b"/>
              <a:pathLst>
                <a:path w="3180" h="3764" extrusionOk="0">
                  <a:moveTo>
                    <a:pt x="1390" y="538"/>
                  </a:moveTo>
                  <a:lnTo>
                    <a:pt x="276" y="2228"/>
                  </a:lnTo>
                  <a:cubicBezTo>
                    <a:pt x="1" y="2646"/>
                    <a:pt x="120" y="3208"/>
                    <a:pt x="538" y="3484"/>
                  </a:cubicBezTo>
                  <a:cubicBezTo>
                    <a:pt x="955" y="3763"/>
                    <a:pt x="1517" y="3643"/>
                    <a:pt x="1793" y="3226"/>
                  </a:cubicBezTo>
                  <a:lnTo>
                    <a:pt x="2903" y="1535"/>
                  </a:lnTo>
                  <a:cubicBezTo>
                    <a:pt x="3179" y="1118"/>
                    <a:pt x="3063" y="556"/>
                    <a:pt x="2646" y="280"/>
                  </a:cubicBezTo>
                  <a:cubicBezTo>
                    <a:pt x="2228" y="1"/>
                    <a:pt x="1666" y="117"/>
                    <a:pt x="1390" y="5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6937075" y="3644668"/>
              <a:ext cx="41189" cy="41276"/>
            </a:xfrm>
            <a:custGeom>
              <a:avLst/>
              <a:gdLst/>
              <a:ahLst/>
              <a:cxnLst/>
              <a:rect l="l" t="t" r="r" b="b"/>
              <a:pathLst>
                <a:path w="1413" h="1416" extrusionOk="0">
                  <a:moveTo>
                    <a:pt x="1064" y="200"/>
                  </a:moveTo>
                  <a:cubicBezTo>
                    <a:pt x="1347" y="400"/>
                    <a:pt x="1412" y="785"/>
                    <a:pt x="1216" y="1068"/>
                  </a:cubicBezTo>
                  <a:cubicBezTo>
                    <a:pt x="1020" y="1347"/>
                    <a:pt x="632" y="1416"/>
                    <a:pt x="353" y="1220"/>
                  </a:cubicBezTo>
                  <a:cubicBezTo>
                    <a:pt x="70" y="1020"/>
                    <a:pt x="1" y="636"/>
                    <a:pt x="197" y="356"/>
                  </a:cubicBezTo>
                  <a:cubicBezTo>
                    <a:pt x="393" y="70"/>
                    <a:pt x="785" y="1"/>
                    <a:pt x="1064" y="2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7"/>
            <p:cNvSpPr/>
            <p:nvPr/>
          </p:nvSpPr>
          <p:spPr>
            <a:xfrm>
              <a:off x="6965526" y="3601526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197"/>
                  </a:moveTo>
                  <a:cubicBezTo>
                    <a:pt x="1343" y="396"/>
                    <a:pt x="1412" y="784"/>
                    <a:pt x="1216" y="1064"/>
                  </a:cubicBezTo>
                  <a:cubicBezTo>
                    <a:pt x="1020" y="1343"/>
                    <a:pt x="632" y="1412"/>
                    <a:pt x="349" y="1220"/>
                  </a:cubicBezTo>
                  <a:cubicBezTo>
                    <a:pt x="70" y="1020"/>
                    <a:pt x="1" y="632"/>
                    <a:pt x="197" y="353"/>
                  </a:cubicBezTo>
                  <a:cubicBezTo>
                    <a:pt x="393" y="70"/>
                    <a:pt x="781" y="1"/>
                    <a:pt x="1064" y="1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6974329" y="3644989"/>
              <a:ext cx="92668" cy="109604"/>
            </a:xfrm>
            <a:custGeom>
              <a:avLst/>
              <a:gdLst/>
              <a:ahLst/>
              <a:cxnLst/>
              <a:rect l="l" t="t" r="r" b="b"/>
              <a:pathLst>
                <a:path w="3179" h="3760" extrusionOk="0">
                  <a:moveTo>
                    <a:pt x="1386" y="534"/>
                  </a:moveTo>
                  <a:lnTo>
                    <a:pt x="276" y="2225"/>
                  </a:lnTo>
                  <a:cubicBezTo>
                    <a:pt x="0" y="2642"/>
                    <a:pt x="116" y="3205"/>
                    <a:pt x="533" y="3484"/>
                  </a:cubicBezTo>
                  <a:cubicBezTo>
                    <a:pt x="951" y="3760"/>
                    <a:pt x="1513" y="3640"/>
                    <a:pt x="1792" y="3223"/>
                  </a:cubicBezTo>
                  <a:lnTo>
                    <a:pt x="2903" y="1532"/>
                  </a:lnTo>
                  <a:cubicBezTo>
                    <a:pt x="3178" y="1115"/>
                    <a:pt x="3062" y="552"/>
                    <a:pt x="2645" y="277"/>
                  </a:cubicBezTo>
                  <a:cubicBezTo>
                    <a:pt x="2228" y="1"/>
                    <a:pt x="1662" y="113"/>
                    <a:pt x="1386" y="53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7"/>
            <p:cNvSpPr/>
            <p:nvPr/>
          </p:nvSpPr>
          <p:spPr>
            <a:xfrm>
              <a:off x="6985727" y="3700840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196"/>
                  </a:moveTo>
                  <a:cubicBezTo>
                    <a:pt x="1347" y="396"/>
                    <a:pt x="1412" y="781"/>
                    <a:pt x="1220" y="1064"/>
                  </a:cubicBezTo>
                  <a:cubicBezTo>
                    <a:pt x="1020" y="1343"/>
                    <a:pt x="632" y="1412"/>
                    <a:pt x="353" y="1216"/>
                  </a:cubicBezTo>
                  <a:cubicBezTo>
                    <a:pt x="70" y="1016"/>
                    <a:pt x="1" y="632"/>
                    <a:pt x="197" y="352"/>
                  </a:cubicBezTo>
                  <a:cubicBezTo>
                    <a:pt x="393" y="69"/>
                    <a:pt x="777" y="1"/>
                    <a:pt x="1064" y="19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7"/>
            <p:cNvSpPr/>
            <p:nvPr/>
          </p:nvSpPr>
          <p:spPr>
            <a:xfrm>
              <a:off x="7014177" y="3657698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200"/>
                  </a:moveTo>
                  <a:cubicBezTo>
                    <a:pt x="1343" y="399"/>
                    <a:pt x="1412" y="784"/>
                    <a:pt x="1216" y="1063"/>
                  </a:cubicBezTo>
                  <a:cubicBezTo>
                    <a:pt x="1017" y="1346"/>
                    <a:pt x="632" y="1412"/>
                    <a:pt x="349" y="1219"/>
                  </a:cubicBezTo>
                  <a:cubicBezTo>
                    <a:pt x="70" y="1020"/>
                    <a:pt x="1" y="635"/>
                    <a:pt x="197" y="352"/>
                  </a:cubicBezTo>
                  <a:cubicBezTo>
                    <a:pt x="393" y="73"/>
                    <a:pt x="777" y="0"/>
                    <a:pt x="1064" y="2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7"/>
            <p:cNvSpPr/>
            <p:nvPr/>
          </p:nvSpPr>
          <p:spPr>
            <a:xfrm>
              <a:off x="6826451" y="3712588"/>
              <a:ext cx="66141" cy="29966"/>
            </a:xfrm>
            <a:custGeom>
              <a:avLst/>
              <a:gdLst/>
              <a:ahLst/>
              <a:cxnLst/>
              <a:rect l="l" t="t" r="r" b="b"/>
              <a:pathLst>
                <a:path w="2269" h="1028" extrusionOk="0">
                  <a:moveTo>
                    <a:pt x="1851" y="40"/>
                  </a:moveTo>
                  <a:lnTo>
                    <a:pt x="287" y="359"/>
                  </a:lnTo>
                  <a:cubicBezTo>
                    <a:pt x="113" y="396"/>
                    <a:pt x="1" y="566"/>
                    <a:pt x="37" y="740"/>
                  </a:cubicBezTo>
                  <a:cubicBezTo>
                    <a:pt x="73" y="918"/>
                    <a:pt x="244" y="1027"/>
                    <a:pt x="418" y="991"/>
                  </a:cubicBezTo>
                  <a:lnTo>
                    <a:pt x="1982" y="668"/>
                  </a:lnTo>
                  <a:cubicBezTo>
                    <a:pt x="2156" y="632"/>
                    <a:pt x="2268" y="465"/>
                    <a:pt x="2232" y="287"/>
                  </a:cubicBezTo>
                  <a:cubicBezTo>
                    <a:pt x="2196" y="116"/>
                    <a:pt x="2029" y="0"/>
                    <a:pt x="1851" y="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6834176" y="3749491"/>
              <a:ext cx="66141" cy="29966"/>
            </a:xfrm>
            <a:custGeom>
              <a:avLst/>
              <a:gdLst/>
              <a:ahLst/>
              <a:cxnLst/>
              <a:rect l="l" t="t" r="r" b="b"/>
              <a:pathLst>
                <a:path w="2269" h="1028" extrusionOk="0">
                  <a:moveTo>
                    <a:pt x="1851" y="37"/>
                  </a:moveTo>
                  <a:lnTo>
                    <a:pt x="287" y="360"/>
                  </a:lnTo>
                  <a:cubicBezTo>
                    <a:pt x="113" y="396"/>
                    <a:pt x="1" y="563"/>
                    <a:pt x="37" y="741"/>
                  </a:cubicBezTo>
                  <a:cubicBezTo>
                    <a:pt x="73" y="915"/>
                    <a:pt x="240" y="1027"/>
                    <a:pt x="418" y="991"/>
                  </a:cubicBezTo>
                  <a:lnTo>
                    <a:pt x="1982" y="668"/>
                  </a:lnTo>
                  <a:cubicBezTo>
                    <a:pt x="2156" y="632"/>
                    <a:pt x="2268" y="465"/>
                    <a:pt x="2232" y="287"/>
                  </a:cubicBezTo>
                  <a:cubicBezTo>
                    <a:pt x="2196" y="117"/>
                    <a:pt x="2022" y="0"/>
                    <a:pt x="1851" y="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7"/>
            <p:cNvSpPr/>
            <p:nvPr/>
          </p:nvSpPr>
          <p:spPr>
            <a:xfrm>
              <a:off x="6838927" y="3689093"/>
              <a:ext cx="28188" cy="12826"/>
            </a:xfrm>
            <a:custGeom>
              <a:avLst/>
              <a:gdLst/>
              <a:ahLst/>
              <a:cxnLst/>
              <a:rect l="l" t="t" r="r" b="b"/>
              <a:pathLst>
                <a:path w="967" h="440" extrusionOk="0">
                  <a:moveTo>
                    <a:pt x="788" y="19"/>
                  </a:moveTo>
                  <a:lnTo>
                    <a:pt x="124" y="157"/>
                  </a:lnTo>
                  <a:cubicBezTo>
                    <a:pt x="48" y="168"/>
                    <a:pt x="1" y="240"/>
                    <a:pt x="15" y="320"/>
                  </a:cubicBezTo>
                  <a:cubicBezTo>
                    <a:pt x="26" y="393"/>
                    <a:pt x="99" y="440"/>
                    <a:pt x="179" y="429"/>
                  </a:cubicBezTo>
                  <a:lnTo>
                    <a:pt x="843" y="291"/>
                  </a:lnTo>
                  <a:cubicBezTo>
                    <a:pt x="915" y="277"/>
                    <a:pt x="966" y="204"/>
                    <a:pt x="952" y="128"/>
                  </a:cubicBezTo>
                  <a:cubicBezTo>
                    <a:pt x="933" y="52"/>
                    <a:pt x="861" y="1"/>
                    <a:pt x="788" y="1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7"/>
            <p:cNvSpPr/>
            <p:nvPr/>
          </p:nvSpPr>
          <p:spPr>
            <a:xfrm>
              <a:off x="7001497" y="3645309"/>
              <a:ext cx="302315" cy="355601"/>
            </a:xfrm>
            <a:custGeom>
              <a:avLst/>
              <a:gdLst/>
              <a:ahLst/>
              <a:cxnLst/>
              <a:rect l="l" t="t" r="r" b="b"/>
              <a:pathLst>
                <a:path w="10371" h="12199" extrusionOk="0">
                  <a:moveTo>
                    <a:pt x="10370" y="5218"/>
                  </a:moveTo>
                  <a:lnTo>
                    <a:pt x="5686" y="734"/>
                  </a:lnTo>
                  <a:cubicBezTo>
                    <a:pt x="5686" y="734"/>
                    <a:pt x="5008" y="193"/>
                    <a:pt x="4902" y="189"/>
                  </a:cubicBezTo>
                  <a:cubicBezTo>
                    <a:pt x="4801" y="182"/>
                    <a:pt x="1303" y="1"/>
                    <a:pt x="1230" y="19"/>
                  </a:cubicBezTo>
                  <a:cubicBezTo>
                    <a:pt x="1158" y="33"/>
                    <a:pt x="1" y="795"/>
                    <a:pt x="868" y="1753"/>
                  </a:cubicBezTo>
                  <a:cubicBezTo>
                    <a:pt x="1738" y="2711"/>
                    <a:pt x="3005" y="3045"/>
                    <a:pt x="3005" y="3045"/>
                  </a:cubicBezTo>
                  <a:lnTo>
                    <a:pt x="4079" y="4950"/>
                  </a:lnTo>
                  <a:cubicBezTo>
                    <a:pt x="4079" y="4950"/>
                    <a:pt x="3023" y="11263"/>
                    <a:pt x="9568" y="12199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7"/>
            <p:cNvSpPr/>
            <p:nvPr/>
          </p:nvSpPr>
          <p:spPr>
            <a:xfrm>
              <a:off x="7026041" y="3646067"/>
              <a:ext cx="61885" cy="43055"/>
            </a:xfrm>
            <a:custGeom>
              <a:avLst/>
              <a:gdLst/>
              <a:ahLst/>
              <a:cxnLst/>
              <a:rect l="l" t="t" r="r" b="b"/>
              <a:pathLst>
                <a:path w="2123" h="1477" extrusionOk="0">
                  <a:moveTo>
                    <a:pt x="22" y="951"/>
                  </a:moveTo>
                  <a:cubicBezTo>
                    <a:pt x="22" y="951"/>
                    <a:pt x="0" y="428"/>
                    <a:pt x="592" y="0"/>
                  </a:cubicBezTo>
                  <a:cubicBezTo>
                    <a:pt x="896" y="7"/>
                    <a:pt x="1506" y="40"/>
                    <a:pt x="2123" y="65"/>
                  </a:cubicBezTo>
                  <a:lnTo>
                    <a:pt x="2123" y="65"/>
                  </a:lnTo>
                  <a:lnTo>
                    <a:pt x="987" y="1477"/>
                  </a:lnTo>
                  <a:cubicBezTo>
                    <a:pt x="991" y="1477"/>
                    <a:pt x="447" y="1390"/>
                    <a:pt x="22" y="951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7"/>
            <p:cNvSpPr/>
            <p:nvPr/>
          </p:nvSpPr>
          <p:spPr>
            <a:xfrm>
              <a:off x="6455751" y="3737861"/>
              <a:ext cx="268559" cy="424978"/>
            </a:xfrm>
            <a:custGeom>
              <a:avLst/>
              <a:gdLst/>
              <a:ahLst/>
              <a:cxnLst/>
              <a:rect l="l" t="t" r="r" b="b"/>
              <a:pathLst>
                <a:path w="9213" h="14579" extrusionOk="0">
                  <a:moveTo>
                    <a:pt x="1" y="8596"/>
                  </a:moveTo>
                  <a:lnTo>
                    <a:pt x="2352" y="2551"/>
                  </a:lnTo>
                  <a:cubicBezTo>
                    <a:pt x="2352" y="2551"/>
                    <a:pt x="2736" y="1775"/>
                    <a:pt x="2827" y="1731"/>
                  </a:cubicBezTo>
                  <a:cubicBezTo>
                    <a:pt x="2918" y="1684"/>
                    <a:pt x="6013" y="37"/>
                    <a:pt x="6085" y="19"/>
                  </a:cubicBezTo>
                  <a:cubicBezTo>
                    <a:pt x="6158" y="0"/>
                    <a:pt x="7526" y="200"/>
                    <a:pt x="7145" y="1434"/>
                  </a:cubicBezTo>
                  <a:cubicBezTo>
                    <a:pt x="6764" y="2667"/>
                    <a:pt x="5752" y="3509"/>
                    <a:pt x="5752" y="3509"/>
                  </a:cubicBezTo>
                  <a:lnTo>
                    <a:pt x="5585" y="5689"/>
                  </a:lnTo>
                  <a:cubicBezTo>
                    <a:pt x="5585" y="5689"/>
                    <a:pt x="9213" y="10965"/>
                    <a:pt x="3680" y="14579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7"/>
            <p:cNvSpPr/>
            <p:nvPr/>
          </p:nvSpPr>
          <p:spPr>
            <a:xfrm>
              <a:off x="6588179" y="3741038"/>
              <a:ext cx="66345" cy="44133"/>
            </a:xfrm>
            <a:custGeom>
              <a:avLst/>
              <a:gdLst/>
              <a:ahLst/>
              <a:cxnLst/>
              <a:rect l="l" t="t" r="r" b="b"/>
              <a:pathLst>
                <a:path w="2276" h="1514" extrusionOk="0">
                  <a:moveTo>
                    <a:pt x="2275" y="624"/>
                  </a:moveTo>
                  <a:cubicBezTo>
                    <a:pt x="2275" y="624"/>
                    <a:pt x="2076" y="142"/>
                    <a:pt x="1354" y="0"/>
                  </a:cubicBezTo>
                  <a:cubicBezTo>
                    <a:pt x="1082" y="142"/>
                    <a:pt x="548" y="425"/>
                    <a:pt x="0" y="715"/>
                  </a:cubicBezTo>
                  <a:lnTo>
                    <a:pt x="0" y="715"/>
                  </a:lnTo>
                  <a:lnTo>
                    <a:pt x="1622" y="1513"/>
                  </a:lnTo>
                  <a:cubicBezTo>
                    <a:pt x="1622" y="1513"/>
                    <a:pt x="2076" y="1201"/>
                    <a:pt x="2275" y="624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67"/>
          <p:cNvSpPr txBox="1">
            <a:spLocks noGrp="1"/>
          </p:cNvSpPr>
          <p:nvPr>
            <p:ph type="subTitle" idx="1"/>
          </p:nvPr>
        </p:nvSpPr>
        <p:spPr>
          <a:xfrm>
            <a:off x="4497929" y="2837075"/>
            <a:ext cx="3503100" cy="4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—Yarisel Velacanto</a:t>
            </a:r>
            <a:endParaRPr dirty="0"/>
          </a:p>
        </p:txBody>
      </p:sp>
      <p:sp>
        <p:nvSpPr>
          <p:cNvPr id="1604" name="Google Shape;1604;p67"/>
          <p:cNvSpPr txBox="1">
            <a:spLocks noGrp="1"/>
          </p:cNvSpPr>
          <p:nvPr>
            <p:ph type="subTitle" idx="2"/>
          </p:nvPr>
        </p:nvSpPr>
        <p:spPr>
          <a:xfrm>
            <a:off x="4497925" y="1217125"/>
            <a:ext cx="3503100" cy="15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your time. I’m happy to discuss any questions or further thoughts you have about the strategy going forward.</a:t>
            </a:r>
            <a:endParaRPr dirty="0"/>
          </a:p>
        </p:txBody>
      </p:sp>
      <p:sp>
        <p:nvSpPr>
          <p:cNvPr id="1605" name="Google Shape;1605;p67"/>
          <p:cNvSpPr/>
          <p:nvPr/>
        </p:nvSpPr>
        <p:spPr>
          <a:xfrm>
            <a:off x="1046536" y="3687600"/>
            <a:ext cx="7050928" cy="199173"/>
          </a:xfrm>
          <a:custGeom>
            <a:avLst/>
            <a:gdLst/>
            <a:ahLst/>
            <a:cxnLst/>
            <a:rect l="l" t="t" r="r" b="b"/>
            <a:pathLst>
              <a:path w="47760" h="2255" extrusionOk="0">
                <a:moveTo>
                  <a:pt x="0" y="1"/>
                </a:moveTo>
                <a:lnTo>
                  <a:pt x="0" y="2254"/>
                </a:lnTo>
                <a:lnTo>
                  <a:pt x="47760" y="2254"/>
                </a:lnTo>
                <a:lnTo>
                  <a:pt x="477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67"/>
          <p:cNvGrpSpPr/>
          <p:nvPr/>
        </p:nvGrpSpPr>
        <p:grpSpPr>
          <a:xfrm>
            <a:off x="1220454" y="2555669"/>
            <a:ext cx="2598611" cy="1129787"/>
            <a:chOff x="2120546" y="2665069"/>
            <a:chExt cx="1821031" cy="791722"/>
          </a:xfrm>
        </p:grpSpPr>
        <p:sp>
          <p:nvSpPr>
            <p:cNvPr id="1607" name="Google Shape;1607;p67"/>
            <p:cNvSpPr/>
            <p:nvPr/>
          </p:nvSpPr>
          <p:spPr>
            <a:xfrm>
              <a:off x="2510975" y="2665069"/>
              <a:ext cx="1430602" cy="693669"/>
            </a:xfrm>
            <a:custGeom>
              <a:avLst/>
              <a:gdLst/>
              <a:ahLst/>
              <a:cxnLst/>
              <a:rect l="l" t="t" r="r" b="b"/>
              <a:pathLst>
                <a:path w="21989" h="10662" extrusionOk="0">
                  <a:moveTo>
                    <a:pt x="1" y="10662"/>
                  </a:moveTo>
                  <a:lnTo>
                    <a:pt x="17992" y="10662"/>
                  </a:lnTo>
                  <a:lnTo>
                    <a:pt x="21740" y="1340"/>
                  </a:lnTo>
                  <a:cubicBezTo>
                    <a:pt x="21989" y="700"/>
                    <a:pt x="21526" y="0"/>
                    <a:pt x="20838" y="0"/>
                  </a:cubicBezTo>
                  <a:lnTo>
                    <a:pt x="5812" y="0"/>
                  </a:lnTo>
                  <a:cubicBezTo>
                    <a:pt x="4899" y="0"/>
                    <a:pt x="4068" y="569"/>
                    <a:pt x="3725" y="14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67"/>
            <p:cNvSpPr/>
            <p:nvPr/>
          </p:nvSpPr>
          <p:spPr>
            <a:xfrm>
              <a:off x="2510975" y="3358680"/>
              <a:ext cx="1170558" cy="98110"/>
            </a:xfrm>
            <a:custGeom>
              <a:avLst/>
              <a:gdLst/>
              <a:ahLst/>
              <a:cxnLst/>
              <a:rect l="l" t="t" r="r" b="b"/>
              <a:pathLst>
                <a:path w="17992" h="1508" extrusionOk="0">
                  <a:moveTo>
                    <a:pt x="1" y="1507"/>
                  </a:moveTo>
                  <a:lnTo>
                    <a:pt x="17992" y="1507"/>
                  </a:lnTo>
                  <a:lnTo>
                    <a:pt x="17992" y="1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7"/>
            <p:cNvSpPr/>
            <p:nvPr/>
          </p:nvSpPr>
          <p:spPr>
            <a:xfrm>
              <a:off x="2120546" y="3358680"/>
              <a:ext cx="390490" cy="98110"/>
            </a:xfrm>
            <a:custGeom>
              <a:avLst/>
              <a:gdLst/>
              <a:ahLst/>
              <a:cxnLst/>
              <a:rect l="l" t="t" r="r" b="b"/>
              <a:pathLst>
                <a:path w="6002" h="1508" extrusionOk="0">
                  <a:moveTo>
                    <a:pt x="605" y="1"/>
                  </a:moveTo>
                  <a:lnTo>
                    <a:pt x="6002" y="1"/>
                  </a:lnTo>
                  <a:lnTo>
                    <a:pt x="6002" y="1507"/>
                  </a:lnTo>
                  <a:lnTo>
                    <a:pt x="1" y="1507"/>
                  </a:lnTo>
                  <a:lnTo>
                    <a:pt x="1" y="606"/>
                  </a:lnTo>
                  <a:cubicBezTo>
                    <a:pt x="1" y="262"/>
                    <a:pt x="261" y="1"/>
                    <a:pt x="60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7"/>
            <p:cNvSpPr/>
            <p:nvPr/>
          </p:nvSpPr>
          <p:spPr>
            <a:xfrm>
              <a:off x="3093528" y="2904232"/>
              <a:ext cx="253929" cy="214568"/>
            </a:xfrm>
            <a:custGeom>
              <a:avLst/>
              <a:gdLst/>
              <a:ahLst/>
              <a:cxnLst/>
              <a:rect l="l" t="t" r="r" b="b"/>
              <a:pathLst>
                <a:path w="3903" h="3298" extrusionOk="0">
                  <a:moveTo>
                    <a:pt x="321" y="1649"/>
                  </a:moveTo>
                  <a:cubicBezTo>
                    <a:pt x="1" y="2550"/>
                    <a:pt x="475" y="3298"/>
                    <a:pt x="1388" y="3298"/>
                  </a:cubicBezTo>
                  <a:cubicBezTo>
                    <a:pt x="2290" y="3298"/>
                    <a:pt x="3286" y="2550"/>
                    <a:pt x="3594" y="1649"/>
                  </a:cubicBezTo>
                  <a:cubicBezTo>
                    <a:pt x="3903" y="748"/>
                    <a:pt x="3428" y="1"/>
                    <a:pt x="2527" y="1"/>
                  </a:cubicBezTo>
                  <a:cubicBezTo>
                    <a:pt x="1626" y="12"/>
                    <a:pt x="629" y="748"/>
                    <a:pt x="321" y="164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1" name="Google Shape;1611;p67"/>
          <p:cNvSpPr/>
          <p:nvPr/>
        </p:nvSpPr>
        <p:spPr>
          <a:xfrm>
            <a:off x="2613544" y="928218"/>
            <a:ext cx="420610" cy="420603"/>
          </a:xfrm>
          <a:custGeom>
            <a:avLst/>
            <a:gdLst/>
            <a:ahLst/>
            <a:cxnLst/>
            <a:rect l="l" t="t" r="r" b="b"/>
            <a:pathLst>
              <a:path w="17656" h="17652" extrusionOk="0">
                <a:moveTo>
                  <a:pt x="8828" y="0"/>
                </a:moveTo>
                <a:cubicBezTo>
                  <a:pt x="8828" y="0"/>
                  <a:pt x="7899" y="3342"/>
                  <a:pt x="7591" y="7493"/>
                </a:cubicBezTo>
                <a:cubicBezTo>
                  <a:pt x="4990" y="7496"/>
                  <a:pt x="2283" y="7827"/>
                  <a:pt x="1" y="8824"/>
                </a:cubicBezTo>
                <a:cubicBezTo>
                  <a:pt x="2257" y="9808"/>
                  <a:pt x="4924" y="10145"/>
                  <a:pt x="7493" y="10159"/>
                </a:cubicBezTo>
                <a:cubicBezTo>
                  <a:pt x="7508" y="12728"/>
                  <a:pt x="7845" y="15395"/>
                  <a:pt x="8828" y="17652"/>
                </a:cubicBezTo>
                <a:cubicBezTo>
                  <a:pt x="9826" y="15370"/>
                  <a:pt x="10156" y="12663"/>
                  <a:pt x="10163" y="10062"/>
                </a:cubicBezTo>
                <a:cubicBezTo>
                  <a:pt x="14311" y="9753"/>
                  <a:pt x="17656" y="8824"/>
                  <a:pt x="17656" y="8824"/>
                </a:cubicBezTo>
                <a:cubicBezTo>
                  <a:pt x="17656" y="8824"/>
                  <a:pt x="14267" y="7881"/>
                  <a:pt x="10076" y="7576"/>
                </a:cubicBezTo>
                <a:cubicBezTo>
                  <a:pt x="9775" y="3393"/>
                  <a:pt x="8828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67"/>
          <p:cNvSpPr/>
          <p:nvPr/>
        </p:nvSpPr>
        <p:spPr>
          <a:xfrm>
            <a:off x="1351195" y="1690752"/>
            <a:ext cx="484636" cy="484633"/>
          </a:xfrm>
          <a:custGeom>
            <a:avLst/>
            <a:gdLst/>
            <a:ahLst/>
            <a:cxnLst/>
            <a:rect l="l" t="t" r="r" b="b"/>
            <a:pathLst>
              <a:path w="13771" h="13767" extrusionOk="0">
                <a:moveTo>
                  <a:pt x="6884" y="10153"/>
                </a:moveTo>
                <a:lnTo>
                  <a:pt x="10497" y="13766"/>
                </a:lnTo>
                <a:lnTo>
                  <a:pt x="13770" y="10494"/>
                </a:lnTo>
                <a:lnTo>
                  <a:pt x="10160" y="6884"/>
                </a:lnTo>
                <a:lnTo>
                  <a:pt x="13770" y="3270"/>
                </a:lnTo>
                <a:lnTo>
                  <a:pt x="10497" y="1"/>
                </a:lnTo>
                <a:lnTo>
                  <a:pt x="6884" y="3611"/>
                </a:lnTo>
                <a:lnTo>
                  <a:pt x="3274" y="1"/>
                </a:lnTo>
                <a:lnTo>
                  <a:pt x="1" y="3270"/>
                </a:lnTo>
                <a:lnTo>
                  <a:pt x="3615" y="6884"/>
                </a:lnTo>
                <a:lnTo>
                  <a:pt x="1" y="10494"/>
                </a:lnTo>
                <a:lnTo>
                  <a:pt x="3274" y="1376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8"/>
          <p:cNvSpPr txBox="1">
            <a:spLocks noGrp="1"/>
          </p:cNvSpPr>
          <p:nvPr>
            <p:ph type="subTitle" idx="2"/>
          </p:nvPr>
        </p:nvSpPr>
        <p:spPr>
          <a:xfrm>
            <a:off x="4260427" y="645625"/>
            <a:ext cx="3970198" cy="4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Current Assumption</a:t>
            </a:r>
            <a:endParaRPr sz="1600" b="1" dirty="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</a:rPr>
              <a:t>GameCo’s current understanding is that video game sales are fairly consistent across different regions.</a:t>
            </a:r>
            <a:endParaRPr sz="1300" dirty="0"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Challenge</a:t>
            </a:r>
            <a:endParaRPr sz="1600" b="1" dirty="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</a:rPr>
              <a:t>I’m here to challenge that assumption. The data shows some clear regional differences in what genres and platforms are most popular, which can help GameCo be more strategic.</a:t>
            </a:r>
            <a:endParaRPr sz="1300" dirty="0"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What you’ll see today</a:t>
            </a:r>
            <a:endParaRPr sz="1600" b="1" dirty="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</a:rPr>
              <a:t>Key insights that show how preferences vary between North America, Europe, and Japan—and what that means for GameCo’s marketing and sales strategies.</a:t>
            </a:r>
            <a:endParaRPr sz="13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9" name="Google Shape;939;p38"/>
          <p:cNvSpPr txBox="1">
            <a:spLocks noGrp="1"/>
          </p:cNvSpPr>
          <p:nvPr>
            <p:ph type="title"/>
          </p:nvPr>
        </p:nvSpPr>
        <p:spPr>
          <a:xfrm>
            <a:off x="176750" y="223766"/>
            <a:ext cx="5143500" cy="5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 the Scene</a:t>
            </a:r>
            <a:endParaRPr b="1" dirty="0"/>
          </a:p>
        </p:txBody>
      </p:sp>
      <p:sp>
        <p:nvSpPr>
          <p:cNvPr id="940" name="Google Shape;940;p38"/>
          <p:cNvSpPr txBox="1"/>
          <p:nvPr/>
        </p:nvSpPr>
        <p:spPr>
          <a:xfrm>
            <a:off x="176750" y="745312"/>
            <a:ext cx="3877886" cy="2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Understanding Game Sales Across Regions Content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73187-9D2A-4D06-80E7-7F061EDA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1232500"/>
            <a:ext cx="3486600" cy="3287508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0"/>
          <p:cNvSpPr txBox="1">
            <a:spLocks noGrp="1"/>
          </p:cNvSpPr>
          <p:nvPr>
            <p:ph type="subTitle" idx="9"/>
          </p:nvPr>
        </p:nvSpPr>
        <p:spPr>
          <a:xfrm>
            <a:off x="2060675" y="1772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Genre</a:t>
            </a:r>
            <a:endParaRPr/>
          </a:p>
        </p:txBody>
      </p:sp>
      <p:sp>
        <p:nvSpPr>
          <p:cNvPr id="953" name="Google Shape;953;p40"/>
          <p:cNvSpPr txBox="1">
            <a:spLocks noGrp="1"/>
          </p:cNvSpPr>
          <p:nvPr>
            <p:ph type="subTitle" idx="13"/>
          </p:nvPr>
        </p:nvSpPr>
        <p:spPr>
          <a:xfrm>
            <a:off x="4746925" y="1772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</a:t>
            </a:r>
            <a:endParaRPr dirty="0"/>
          </a:p>
        </p:txBody>
      </p:sp>
      <p:sp>
        <p:nvSpPr>
          <p:cNvPr id="954" name="Google Shape;954;p40"/>
          <p:cNvSpPr txBox="1">
            <a:spLocks noGrp="1"/>
          </p:cNvSpPr>
          <p:nvPr>
            <p:ph type="subTitle" idx="14"/>
          </p:nvPr>
        </p:nvSpPr>
        <p:spPr>
          <a:xfrm>
            <a:off x="717550" y="34060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Revision</a:t>
            </a:r>
            <a:endParaRPr dirty="0"/>
          </a:p>
        </p:txBody>
      </p:sp>
      <p:sp>
        <p:nvSpPr>
          <p:cNvPr id="955" name="Google Shape;955;p40"/>
          <p:cNvSpPr txBox="1">
            <a:spLocks noGrp="1"/>
          </p:cNvSpPr>
          <p:nvPr>
            <p:ph type="title" idx="2"/>
          </p:nvPr>
        </p:nvSpPr>
        <p:spPr>
          <a:xfrm>
            <a:off x="2930225" y="1169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6" name="Google Shape;956;p40"/>
          <p:cNvSpPr txBox="1">
            <a:spLocks noGrp="1"/>
          </p:cNvSpPr>
          <p:nvPr>
            <p:ph type="title" idx="3"/>
          </p:nvPr>
        </p:nvSpPr>
        <p:spPr>
          <a:xfrm>
            <a:off x="5616475" y="1169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7" name="Google Shape;957;p40"/>
          <p:cNvSpPr txBox="1">
            <a:spLocks noGrp="1"/>
          </p:cNvSpPr>
          <p:nvPr>
            <p:ph type="subTitle" idx="4"/>
          </p:nvPr>
        </p:nvSpPr>
        <p:spPr>
          <a:xfrm>
            <a:off x="474692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Genre Analysis on </a:t>
            </a:r>
            <a:r>
              <a:rPr lang="en-US" dirty="0"/>
              <a:t>Regional Market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40"/>
          <p:cNvSpPr txBox="1">
            <a:spLocks noGrp="1"/>
          </p:cNvSpPr>
          <p:nvPr>
            <p:ph type="title" idx="5"/>
          </p:nvPr>
        </p:nvSpPr>
        <p:spPr>
          <a:xfrm>
            <a:off x="158710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9" name="Google Shape;959;p40"/>
          <p:cNvSpPr txBox="1">
            <a:spLocks noGrp="1"/>
          </p:cNvSpPr>
          <p:nvPr>
            <p:ph type="subTitle" idx="6"/>
          </p:nvPr>
        </p:nvSpPr>
        <p:spPr>
          <a:xfrm>
            <a:off x="7175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Updated Understanding of Regional Preferences</a:t>
            </a:r>
          </a:p>
        </p:txBody>
      </p:sp>
      <p:sp>
        <p:nvSpPr>
          <p:cNvPr id="960" name="Google Shape;960;p40"/>
          <p:cNvSpPr txBox="1">
            <a:spLocks noGrp="1"/>
          </p:cNvSpPr>
          <p:nvPr>
            <p:ph type="title" idx="7"/>
          </p:nvPr>
        </p:nvSpPr>
        <p:spPr>
          <a:xfrm>
            <a:off x="427335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61" name="Google Shape;961;p40"/>
          <p:cNvSpPr txBox="1">
            <a:spLocks noGrp="1"/>
          </p:cNvSpPr>
          <p:nvPr>
            <p:ph type="subTitle" idx="8"/>
          </p:nvPr>
        </p:nvSpPr>
        <p:spPr>
          <a:xfrm>
            <a:off x="340380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 Actions for GameCo</a:t>
            </a:r>
            <a:endParaRPr dirty="0"/>
          </a:p>
        </p:txBody>
      </p:sp>
      <p:sp>
        <p:nvSpPr>
          <p:cNvPr id="962" name="Google Shape;962;p40"/>
          <p:cNvSpPr txBox="1">
            <a:spLocks noGrp="1"/>
          </p:cNvSpPr>
          <p:nvPr>
            <p:ph type="subTitle" idx="18"/>
          </p:nvPr>
        </p:nvSpPr>
        <p:spPr>
          <a:xfrm>
            <a:off x="6090050" y="34060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63" name="Google Shape;963;p40"/>
          <p:cNvSpPr txBox="1">
            <a:spLocks noGrp="1"/>
          </p:cNvSpPr>
          <p:nvPr>
            <p:ph type="title"/>
          </p:nvPr>
        </p:nvSpPr>
        <p:spPr>
          <a:xfrm>
            <a:off x="722450" y="2482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964" name="Google Shape;964;p40"/>
          <p:cNvSpPr txBox="1">
            <a:spLocks noGrp="1"/>
          </p:cNvSpPr>
          <p:nvPr>
            <p:ph type="subTitle" idx="1"/>
          </p:nvPr>
        </p:nvSpPr>
        <p:spPr>
          <a:xfrm>
            <a:off x="2060675" y="2197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Sales by region</a:t>
            </a:r>
            <a:endParaRPr/>
          </a:p>
        </p:txBody>
      </p:sp>
      <p:sp>
        <p:nvSpPr>
          <p:cNvPr id="965" name="Google Shape;965;p40"/>
          <p:cNvSpPr txBox="1">
            <a:spLocks noGrp="1"/>
          </p:cNvSpPr>
          <p:nvPr>
            <p:ph type="title" idx="16"/>
          </p:nvPr>
        </p:nvSpPr>
        <p:spPr>
          <a:xfrm>
            <a:off x="6959600" y="2806653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66" name="Google Shape;966;p40"/>
          <p:cNvSpPr txBox="1">
            <a:spLocks noGrp="1"/>
          </p:cNvSpPr>
          <p:nvPr>
            <p:ph type="subTitle" idx="17"/>
          </p:nvPr>
        </p:nvSpPr>
        <p:spPr>
          <a:xfrm>
            <a:off x="6090050" y="382713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&amp; Next Steps</a:t>
            </a:r>
            <a:endParaRPr lang="en-US" dirty="0"/>
          </a:p>
        </p:txBody>
      </p:sp>
      <p:sp>
        <p:nvSpPr>
          <p:cNvPr id="967" name="Google Shape;967;p40"/>
          <p:cNvSpPr txBox="1">
            <a:spLocks noGrp="1"/>
          </p:cNvSpPr>
          <p:nvPr>
            <p:ph type="subTitle" idx="15"/>
          </p:nvPr>
        </p:nvSpPr>
        <p:spPr>
          <a:xfrm>
            <a:off x="3403800" y="34060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1"/>
          <p:cNvGrpSpPr/>
          <p:nvPr/>
        </p:nvGrpSpPr>
        <p:grpSpPr>
          <a:xfrm>
            <a:off x="6157799" y="1746529"/>
            <a:ext cx="3615825" cy="4103195"/>
            <a:chOff x="6352326" y="2814330"/>
            <a:chExt cx="1427825" cy="1620215"/>
          </a:xfrm>
        </p:grpSpPr>
        <p:sp>
          <p:nvSpPr>
            <p:cNvPr id="973" name="Google Shape;973;p41"/>
            <p:cNvSpPr/>
            <p:nvPr/>
          </p:nvSpPr>
          <p:spPr>
            <a:xfrm>
              <a:off x="6444440" y="2814330"/>
              <a:ext cx="433665" cy="914873"/>
            </a:xfrm>
            <a:custGeom>
              <a:avLst/>
              <a:gdLst/>
              <a:ahLst/>
              <a:cxnLst/>
              <a:rect l="l" t="t" r="r" b="b"/>
              <a:pathLst>
                <a:path w="14877" h="31385" extrusionOk="0">
                  <a:moveTo>
                    <a:pt x="10620" y="31018"/>
                  </a:moveTo>
                  <a:cubicBezTo>
                    <a:pt x="12667" y="28725"/>
                    <a:pt x="14876" y="25783"/>
                    <a:pt x="13360" y="22608"/>
                  </a:cubicBezTo>
                  <a:cubicBezTo>
                    <a:pt x="12714" y="21251"/>
                    <a:pt x="11274" y="20689"/>
                    <a:pt x="9906" y="20359"/>
                  </a:cubicBezTo>
                  <a:cubicBezTo>
                    <a:pt x="8491" y="20014"/>
                    <a:pt x="7076" y="19680"/>
                    <a:pt x="5682" y="19245"/>
                  </a:cubicBezTo>
                  <a:cubicBezTo>
                    <a:pt x="4409" y="18846"/>
                    <a:pt x="3161" y="18287"/>
                    <a:pt x="2286" y="17249"/>
                  </a:cubicBezTo>
                  <a:cubicBezTo>
                    <a:pt x="1053" y="15783"/>
                    <a:pt x="1223" y="13356"/>
                    <a:pt x="1397" y="11589"/>
                  </a:cubicBezTo>
                  <a:cubicBezTo>
                    <a:pt x="1786" y="7624"/>
                    <a:pt x="3306" y="3854"/>
                    <a:pt x="6002" y="897"/>
                  </a:cubicBezTo>
                  <a:cubicBezTo>
                    <a:pt x="6332" y="534"/>
                    <a:pt x="5791" y="1"/>
                    <a:pt x="5465" y="363"/>
                  </a:cubicBezTo>
                  <a:cubicBezTo>
                    <a:pt x="3052" y="3008"/>
                    <a:pt x="1514" y="6274"/>
                    <a:pt x="893" y="9793"/>
                  </a:cubicBezTo>
                  <a:cubicBezTo>
                    <a:pt x="363" y="12805"/>
                    <a:pt x="1" y="16636"/>
                    <a:pt x="2725" y="18693"/>
                  </a:cubicBezTo>
                  <a:cubicBezTo>
                    <a:pt x="4924" y="20359"/>
                    <a:pt x="8030" y="20551"/>
                    <a:pt x="10584" y="21338"/>
                  </a:cubicBezTo>
                  <a:cubicBezTo>
                    <a:pt x="12518" y="21937"/>
                    <a:pt x="13327" y="23693"/>
                    <a:pt x="13037" y="25616"/>
                  </a:cubicBezTo>
                  <a:cubicBezTo>
                    <a:pt x="12750" y="27535"/>
                    <a:pt x="11324" y="29099"/>
                    <a:pt x="10083" y="30485"/>
                  </a:cubicBezTo>
                  <a:cubicBezTo>
                    <a:pt x="9761" y="30844"/>
                    <a:pt x="10294" y="31385"/>
                    <a:pt x="10620" y="310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6352326" y="3545062"/>
              <a:ext cx="389240" cy="889483"/>
            </a:xfrm>
            <a:custGeom>
              <a:avLst/>
              <a:gdLst/>
              <a:ahLst/>
              <a:cxnLst/>
              <a:rect l="l" t="t" r="r" b="b"/>
              <a:pathLst>
                <a:path w="13353" h="30514" extrusionOk="0">
                  <a:moveTo>
                    <a:pt x="11977" y="2467"/>
                  </a:moveTo>
                  <a:lnTo>
                    <a:pt x="12848" y="6262"/>
                  </a:lnTo>
                  <a:cubicBezTo>
                    <a:pt x="12362" y="6382"/>
                    <a:pt x="12355" y="7173"/>
                    <a:pt x="12340" y="7558"/>
                  </a:cubicBezTo>
                  <a:cubicBezTo>
                    <a:pt x="12311" y="8374"/>
                    <a:pt x="12518" y="8820"/>
                    <a:pt x="11683" y="9299"/>
                  </a:cubicBezTo>
                  <a:cubicBezTo>
                    <a:pt x="10635" y="9905"/>
                    <a:pt x="9586" y="10504"/>
                    <a:pt x="8534" y="11106"/>
                  </a:cubicBezTo>
                  <a:cubicBezTo>
                    <a:pt x="8338" y="11215"/>
                    <a:pt x="8146" y="11331"/>
                    <a:pt x="7990" y="11494"/>
                  </a:cubicBezTo>
                  <a:cubicBezTo>
                    <a:pt x="7714" y="11792"/>
                    <a:pt x="7623" y="12216"/>
                    <a:pt x="7591" y="12619"/>
                  </a:cubicBezTo>
                  <a:cubicBezTo>
                    <a:pt x="7547" y="13182"/>
                    <a:pt x="7594" y="13744"/>
                    <a:pt x="7696" y="14303"/>
                  </a:cubicBezTo>
                  <a:cubicBezTo>
                    <a:pt x="8012" y="16062"/>
                    <a:pt x="8773" y="15620"/>
                    <a:pt x="9942" y="16980"/>
                  </a:cubicBezTo>
                  <a:cubicBezTo>
                    <a:pt x="10776" y="17953"/>
                    <a:pt x="7805" y="21124"/>
                    <a:pt x="7660" y="22140"/>
                  </a:cubicBezTo>
                  <a:cubicBezTo>
                    <a:pt x="7420" y="23867"/>
                    <a:pt x="6901" y="28783"/>
                    <a:pt x="6662" y="30514"/>
                  </a:cubicBezTo>
                  <a:lnTo>
                    <a:pt x="0" y="23391"/>
                  </a:lnTo>
                  <a:cubicBezTo>
                    <a:pt x="0" y="23391"/>
                    <a:pt x="1404" y="20373"/>
                    <a:pt x="1709" y="19691"/>
                  </a:cubicBezTo>
                  <a:cubicBezTo>
                    <a:pt x="2014" y="19012"/>
                    <a:pt x="2558" y="13533"/>
                    <a:pt x="2558" y="13533"/>
                  </a:cubicBezTo>
                  <a:cubicBezTo>
                    <a:pt x="2558" y="13533"/>
                    <a:pt x="2366" y="10214"/>
                    <a:pt x="2420" y="9789"/>
                  </a:cubicBezTo>
                  <a:cubicBezTo>
                    <a:pt x="2478" y="9368"/>
                    <a:pt x="4195" y="6371"/>
                    <a:pt x="4195" y="6371"/>
                  </a:cubicBezTo>
                  <a:lnTo>
                    <a:pt x="5341" y="3113"/>
                  </a:lnTo>
                  <a:lnTo>
                    <a:pt x="9699" y="748"/>
                  </a:lnTo>
                  <a:cubicBezTo>
                    <a:pt x="9699" y="748"/>
                    <a:pt x="12826" y="0"/>
                    <a:pt x="12960" y="515"/>
                  </a:cubicBezTo>
                  <a:cubicBezTo>
                    <a:pt x="13352" y="2003"/>
                    <a:pt x="12518" y="1934"/>
                    <a:pt x="11977" y="2467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493616" y="3681280"/>
              <a:ext cx="104328" cy="209851"/>
            </a:xfrm>
            <a:custGeom>
              <a:avLst/>
              <a:gdLst/>
              <a:ahLst/>
              <a:cxnLst/>
              <a:rect l="l" t="t" r="r" b="b"/>
              <a:pathLst>
                <a:path w="3579" h="7199" extrusionOk="0">
                  <a:moveTo>
                    <a:pt x="1" y="7199"/>
                  </a:moveTo>
                  <a:lnTo>
                    <a:pt x="915" y="2885"/>
                  </a:lnTo>
                  <a:lnTo>
                    <a:pt x="3578" y="0"/>
                  </a:lnTo>
                  <a:lnTo>
                    <a:pt x="3288" y="3389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6871400" y="3490785"/>
              <a:ext cx="908751" cy="709190"/>
            </a:xfrm>
            <a:custGeom>
              <a:avLst/>
              <a:gdLst/>
              <a:ahLst/>
              <a:cxnLst/>
              <a:rect l="l" t="t" r="r" b="b"/>
              <a:pathLst>
                <a:path w="31175" h="24329" extrusionOk="0">
                  <a:moveTo>
                    <a:pt x="1808" y="2537"/>
                  </a:moveTo>
                  <a:lnTo>
                    <a:pt x="2624" y="6343"/>
                  </a:lnTo>
                  <a:cubicBezTo>
                    <a:pt x="3117" y="6245"/>
                    <a:pt x="3458" y="6960"/>
                    <a:pt x="3636" y="7297"/>
                  </a:cubicBezTo>
                  <a:cubicBezTo>
                    <a:pt x="4006" y="8030"/>
                    <a:pt x="4010" y="8520"/>
                    <a:pt x="4968" y="8596"/>
                  </a:cubicBezTo>
                  <a:cubicBezTo>
                    <a:pt x="6176" y="8694"/>
                    <a:pt x="7377" y="8799"/>
                    <a:pt x="8582" y="8901"/>
                  </a:cubicBezTo>
                  <a:cubicBezTo>
                    <a:pt x="8803" y="8919"/>
                    <a:pt x="9031" y="8937"/>
                    <a:pt x="9238" y="9021"/>
                  </a:cubicBezTo>
                  <a:cubicBezTo>
                    <a:pt x="9616" y="9177"/>
                    <a:pt x="9877" y="9521"/>
                    <a:pt x="10073" y="9870"/>
                  </a:cubicBezTo>
                  <a:cubicBezTo>
                    <a:pt x="10352" y="10359"/>
                    <a:pt x="10552" y="10889"/>
                    <a:pt x="10693" y="11433"/>
                  </a:cubicBezTo>
                  <a:cubicBezTo>
                    <a:pt x="11150" y="13160"/>
                    <a:pt x="10269" y="13081"/>
                    <a:pt x="9790" y="14808"/>
                  </a:cubicBezTo>
                  <a:cubicBezTo>
                    <a:pt x="9445" y="16041"/>
                    <a:pt x="13480" y="17659"/>
                    <a:pt x="14038" y="18519"/>
                  </a:cubicBezTo>
                  <a:cubicBezTo>
                    <a:pt x="14993" y="19985"/>
                    <a:pt x="15813" y="21451"/>
                    <a:pt x="16763" y="22913"/>
                  </a:cubicBezTo>
                  <a:lnTo>
                    <a:pt x="31175" y="24328"/>
                  </a:lnTo>
                  <a:cubicBezTo>
                    <a:pt x="31175" y="24328"/>
                    <a:pt x="18958" y="14267"/>
                    <a:pt x="18396" y="13785"/>
                  </a:cubicBezTo>
                  <a:cubicBezTo>
                    <a:pt x="17834" y="13295"/>
                    <a:pt x="15029" y="8563"/>
                    <a:pt x="15029" y="8563"/>
                  </a:cubicBezTo>
                  <a:cubicBezTo>
                    <a:pt x="15029" y="8563"/>
                    <a:pt x="13799" y="5472"/>
                    <a:pt x="13567" y="5117"/>
                  </a:cubicBezTo>
                  <a:cubicBezTo>
                    <a:pt x="13335" y="4757"/>
                    <a:pt x="10515" y="2766"/>
                    <a:pt x="10515" y="2766"/>
                  </a:cubicBezTo>
                  <a:lnTo>
                    <a:pt x="8095" y="298"/>
                  </a:lnTo>
                  <a:lnTo>
                    <a:pt x="3150" y="1"/>
                  </a:lnTo>
                  <a:cubicBezTo>
                    <a:pt x="3150" y="1"/>
                    <a:pt x="1" y="643"/>
                    <a:pt x="95" y="1169"/>
                  </a:cubicBezTo>
                  <a:cubicBezTo>
                    <a:pt x="364" y="2697"/>
                    <a:pt x="1089" y="2287"/>
                    <a:pt x="1808" y="2537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7045076" y="3579226"/>
              <a:ext cx="183208" cy="145954"/>
            </a:xfrm>
            <a:custGeom>
              <a:avLst/>
              <a:gdLst/>
              <a:ahLst/>
              <a:cxnLst/>
              <a:rect l="l" t="t" r="r" b="b"/>
              <a:pathLst>
                <a:path w="6285" h="5007" extrusionOk="0">
                  <a:moveTo>
                    <a:pt x="6284" y="5007"/>
                  </a:moveTo>
                  <a:lnTo>
                    <a:pt x="3632" y="1488"/>
                  </a:lnTo>
                  <a:lnTo>
                    <a:pt x="0" y="0"/>
                  </a:lnTo>
                  <a:lnTo>
                    <a:pt x="1695" y="2950"/>
                  </a:ln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6765528" y="3815370"/>
              <a:ext cx="220665" cy="92901"/>
            </a:xfrm>
            <a:custGeom>
              <a:avLst/>
              <a:gdLst/>
              <a:ahLst/>
              <a:cxnLst/>
              <a:rect l="l" t="t" r="r" b="b"/>
              <a:pathLst>
                <a:path w="7570" h="3187" extrusionOk="0">
                  <a:moveTo>
                    <a:pt x="7569" y="1703"/>
                  </a:moveTo>
                  <a:lnTo>
                    <a:pt x="356" y="3186"/>
                  </a:lnTo>
                  <a:lnTo>
                    <a:pt x="1" y="1488"/>
                  </a:lnTo>
                  <a:lnTo>
                    <a:pt x="721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6608788" y="3572026"/>
              <a:ext cx="120390" cy="81037"/>
            </a:xfrm>
            <a:custGeom>
              <a:avLst/>
              <a:gdLst/>
              <a:ahLst/>
              <a:cxnLst/>
              <a:rect l="l" t="t" r="r" b="b"/>
              <a:pathLst>
                <a:path w="4130" h="2780" extrusionOk="0">
                  <a:moveTo>
                    <a:pt x="4093" y="1658"/>
                  </a:moveTo>
                  <a:cubicBezTo>
                    <a:pt x="4021" y="1209"/>
                    <a:pt x="3930" y="762"/>
                    <a:pt x="3832" y="312"/>
                  </a:cubicBezTo>
                  <a:cubicBezTo>
                    <a:pt x="3792" y="131"/>
                    <a:pt x="3586" y="0"/>
                    <a:pt x="3350" y="11"/>
                  </a:cubicBezTo>
                  <a:cubicBezTo>
                    <a:pt x="2327" y="73"/>
                    <a:pt x="1318" y="280"/>
                    <a:pt x="356" y="628"/>
                  </a:cubicBezTo>
                  <a:cubicBezTo>
                    <a:pt x="135" y="711"/>
                    <a:pt x="1" y="911"/>
                    <a:pt x="41" y="1096"/>
                  </a:cubicBezTo>
                  <a:cubicBezTo>
                    <a:pt x="124" y="1546"/>
                    <a:pt x="226" y="1989"/>
                    <a:pt x="335" y="2435"/>
                  </a:cubicBezTo>
                  <a:cubicBezTo>
                    <a:pt x="393" y="2667"/>
                    <a:pt x="647" y="2780"/>
                    <a:pt x="864" y="2692"/>
                  </a:cubicBezTo>
                  <a:cubicBezTo>
                    <a:pt x="1768" y="2333"/>
                    <a:pt x="2729" y="2141"/>
                    <a:pt x="3705" y="2112"/>
                  </a:cubicBezTo>
                  <a:cubicBezTo>
                    <a:pt x="3945" y="2101"/>
                    <a:pt x="4130" y="1894"/>
                    <a:pt x="4093" y="165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6906089" y="3510782"/>
              <a:ext cx="120506" cy="81037"/>
            </a:xfrm>
            <a:custGeom>
              <a:avLst/>
              <a:gdLst/>
              <a:ahLst/>
              <a:cxnLst/>
              <a:rect l="l" t="t" r="r" b="b"/>
              <a:pathLst>
                <a:path w="4134" h="2780" extrusionOk="0">
                  <a:moveTo>
                    <a:pt x="4094" y="1659"/>
                  </a:moveTo>
                  <a:cubicBezTo>
                    <a:pt x="4021" y="1209"/>
                    <a:pt x="3930" y="762"/>
                    <a:pt x="3832" y="313"/>
                  </a:cubicBezTo>
                  <a:cubicBezTo>
                    <a:pt x="3792" y="131"/>
                    <a:pt x="3589" y="1"/>
                    <a:pt x="3350" y="15"/>
                  </a:cubicBezTo>
                  <a:cubicBezTo>
                    <a:pt x="2327" y="73"/>
                    <a:pt x="1318" y="280"/>
                    <a:pt x="356" y="632"/>
                  </a:cubicBezTo>
                  <a:cubicBezTo>
                    <a:pt x="135" y="712"/>
                    <a:pt x="1" y="911"/>
                    <a:pt x="41" y="1096"/>
                  </a:cubicBezTo>
                  <a:cubicBezTo>
                    <a:pt x="128" y="1546"/>
                    <a:pt x="226" y="1992"/>
                    <a:pt x="335" y="2435"/>
                  </a:cubicBezTo>
                  <a:cubicBezTo>
                    <a:pt x="393" y="2664"/>
                    <a:pt x="647" y="2780"/>
                    <a:pt x="864" y="2693"/>
                  </a:cubicBezTo>
                  <a:cubicBezTo>
                    <a:pt x="1768" y="2337"/>
                    <a:pt x="2729" y="2141"/>
                    <a:pt x="3705" y="2112"/>
                  </a:cubicBezTo>
                  <a:cubicBezTo>
                    <a:pt x="3945" y="2101"/>
                    <a:pt x="4133" y="1895"/>
                    <a:pt x="4094" y="16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6900813" y="3564301"/>
              <a:ext cx="300391" cy="389881"/>
            </a:xfrm>
            <a:custGeom>
              <a:avLst/>
              <a:gdLst/>
              <a:ahLst/>
              <a:cxnLst/>
              <a:rect l="l" t="t" r="r" b="b"/>
              <a:pathLst>
                <a:path w="10305" h="13375" extrusionOk="0">
                  <a:moveTo>
                    <a:pt x="5251" y="400"/>
                  </a:moveTo>
                  <a:cubicBezTo>
                    <a:pt x="5251" y="400"/>
                    <a:pt x="6684" y="3179"/>
                    <a:pt x="8026" y="6020"/>
                  </a:cubicBezTo>
                  <a:cubicBezTo>
                    <a:pt x="8055" y="5936"/>
                    <a:pt x="8081" y="5856"/>
                    <a:pt x="8102" y="5769"/>
                  </a:cubicBezTo>
                  <a:cubicBezTo>
                    <a:pt x="8549" y="6734"/>
                    <a:pt x="8951" y="7725"/>
                    <a:pt x="9329" y="8719"/>
                  </a:cubicBezTo>
                  <a:cubicBezTo>
                    <a:pt x="9673" y="9633"/>
                    <a:pt x="10123" y="10599"/>
                    <a:pt x="10294" y="11567"/>
                  </a:cubicBezTo>
                  <a:cubicBezTo>
                    <a:pt x="10294" y="11567"/>
                    <a:pt x="10305" y="12340"/>
                    <a:pt x="9369" y="12913"/>
                  </a:cubicBezTo>
                  <a:cubicBezTo>
                    <a:pt x="8607" y="13374"/>
                    <a:pt x="7642" y="13338"/>
                    <a:pt x="6883" y="12863"/>
                  </a:cubicBezTo>
                  <a:lnTo>
                    <a:pt x="2823" y="10326"/>
                  </a:lnTo>
                  <a:lnTo>
                    <a:pt x="2145" y="7159"/>
                  </a:lnTo>
                  <a:lnTo>
                    <a:pt x="4" y="1474"/>
                  </a:lnTo>
                  <a:cubicBezTo>
                    <a:pt x="0" y="1481"/>
                    <a:pt x="2595" y="0"/>
                    <a:pt x="5251" y="4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6630680" y="3535734"/>
              <a:ext cx="371575" cy="108030"/>
            </a:xfrm>
            <a:custGeom>
              <a:avLst/>
              <a:gdLst/>
              <a:ahLst/>
              <a:cxnLst/>
              <a:rect l="l" t="t" r="r" b="b"/>
              <a:pathLst>
                <a:path w="12747" h="3706" extrusionOk="0">
                  <a:moveTo>
                    <a:pt x="2998" y="3139"/>
                  </a:moveTo>
                  <a:cubicBezTo>
                    <a:pt x="3277" y="3520"/>
                    <a:pt x="3738" y="3705"/>
                    <a:pt x="4184" y="3611"/>
                  </a:cubicBezTo>
                  <a:lnTo>
                    <a:pt x="9300" y="2559"/>
                  </a:lnTo>
                  <a:cubicBezTo>
                    <a:pt x="9743" y="2468"/>
                    <a:pt x="10091" y="2116"/>
                    <a:pt x="10196" y="1655"/>
                  </a:cubicBezTo>
                  <a:lnTo>
                    <a:pt x="10389" y="817"/>
                  </a:lnTo>
                  <a:cubicBezTo>
                    <a:pt x="10871" y="585"/>
                    <a:pt x="11724" y="222"/>
                    <a:pt x="12747" y="1"/>
                  </a:cubicBezTo>
                  <a:cubicBezTo>
                    <a:pt x="10697" y="128"/>
                    <a:pt x="8977" y="1104"/>
                    <a:pt x="8977" y="1104"/>
                  </a:cubicBezTo>
                  <a:lnTo>
                    <a:pt x="8712" y="2181"/>
                  </a:lnTo>
                  <a:lnTo>
                    <a:pt x="6641" y="2610"/>
                  </a:lnTo>
                  <a:lnTo>
                    <a:pt x="4569" y="3034"/>
                  </a:lnTo>
                  <a:lnTo>
                    <a:pt x="3898" y="2145"/>
                  </a:lnTo>
                  <a:cubicBezTo>
                    <a:pt x="3898" y="2145"/>
                    <a:pt x="1938" y="1927"/>
                    <a:pt x="1" y="2624"/>
                  </a:cubicBezTo>
                  <a:cubicBezTo>
                    <a:pt x="1028" y="2424"/>
                    <a:pt x="1953" y="2417"/>
                    <a:pt x="2490" y="2443"/>
                  </a:cubicBezTo>
                  <a:close/>
                </a:path>
              </a:pathLst>
            </a:custGeom>
            <a:solidFill>
              <a:srgbClr val="FFA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6584156" y="3628286"/>
              <a:ext cx="194518" cy="427426"/>
            </a:xfrm>
            <a:custGeom>
              <a:avLst/>
              <a:gdLst/>
              <a:ahLst/>
              <a:cxnLst/>
              <a:rect l="l" t="t" r="r" b="b"/>
              <a:pathLst>
                <a:path w="6673" h="14663" extrusionOk="0">
                  <a:moveTo>
                    <a:pt x="523" y="1416"/>
                  </a:moveTo>
                  <a:cubicBezTo>
                    <a:pt x="523" y="1416"/>
                    <a:pt x="305" y="4536"/>
                    <a:pt x="193" y="7674"/>
                  </a:cubicBezTo>
                  <a:cubicBezTo>
                    <a:pt x="131" y="7609"/>
                    <a:pt x="77" y="7547"/>
                    <a:pt x="22" y="7478"/>
                  </a:cubicBezTo>
                  <a:cubicBezTo>
                    <a:pt x="0" y="8545"/>
                    <a:pt x="19" y="9612"/>
                    <a:pt x="66" y="10671"/>
                  </a:cubicBezTo>
                  <a:cubicBezTo>
                    <a:pt x="109" y="11651"/>
                    <a:pt x="77" y="12714"/>
                    <a:pt x="302" y="13668"/>
                  </a:cubicBezTo>
                  <a:cubicBezTo>
                    <a:pt x="302" y="13668"/>
                    <a:pt x="599" y="14386"/>
                    <a:pt x="1684" y="14539"/>
                  </a:cubicBezTo>
                  <a:cubicBezTo>
                    <a:pt x="2569" y="14662"/>
                    <a:pt x="3436" y="14245"/>
                    <a:pt x="3944" y="13516"/>
                  </a:cubicBezTo>
                  <a:lnTo>
                    <a:pt x="6673" y="9583"/>
                  </a:lnTo>
                  <a:lnTo>
                    <a:pt x="6045" y="6401"/>
                  </a:lnTo>
                  <a:lnTo>
                    <a:pt x="5766" y="331"/>
                  </a:lnTo>
                  <a:cubicBezTo>
                    <a:pt x="5773" y="331"/>
                    <a:pt x="2809" y="1"/>
                    <a:pt x="523" y="14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6585002" y="3535006"/>
              <a:ext cx="551810" cy="353065"/>
            </a:xfrm>
            <a:custGeom>
              <a:avLst/>
              <a:gdLst/>
              <a:ahLst/>
              <a:cxnLst/>
              <a:rect l="l" t="t" r="r" b="b"/>
              <a:pathLst>
                <a:path w="18930" h="12112" extrusionOk="0">
                  <a:moveTo>
                    <a:pt x="18929" y="6778"/>
                  </a:moveTo>
                  <a:cubicBezTo>
                    <a:pt x="17496" y="3650"/>
                    <a:pt x="15656" y="77"/>
                    <a:pt x="15656" y="77"/>
                  </a:cubicBezTo>
                  <a:cubicBezTo>
                    <a:pt x="15203" y="8"/>
                    <a:pt x="14749" y="0"/>
                    <a:pt x="14314" y="26"/>
                  </a:cubicBezTo>
                  <a:cubicBezTo>
                    <a:pt x="13291" y="247"/>
                    <a:pt x="12438" y="610"/>
                    <a:pt x="11956" y="842"/>
                  </a:cubicBezTo>
                  <a:lnTo>
                    <a:pt x="11763" y="1680"/>
                  </a:lnTo>
                  <a:cubicBezTo>
                    <a:pt x="11658" y="2141"/>
                    <a:pt x="11310" y="2493"/>
                    <a:pt x="10867" y="2584"/>
                  </a:cubicBezTo>
                  <a:lnTo>
                    <a:pt x="5751" y="3636"/>
                  </a:lnTo>
                  <a:cubicBezTo>
                    <a:pt x="5305" y="3727"/>
                    <a:pt x="4844" y="3545"/>
                    <a:pt x="4565" y="3164"/>
                  </a:cubicBezTo>
                  <a:lnTo>
                    <a:pt x="4057" y="2464"/>
                  </a:lnTo>
                  <a:cubicBezTo>
                    <a:pt x="3524" y="2442"/>
                    <a:pt x="2591" y="2453"/>
                    <a:pt x="1568" y="2645"/>
                  </a:cubicBezTo>
                  <a:cubicBezTo>
                    <a:pt x="1154" y="2798"/>
                    <a:pt x="748" y="2983"/>
                    <a:pt x="356" y="3222"/>
                  </a:cubicBezTo>
                  <a:cubicBezTo>
                    <a:pt x="356" y="3222"/>
                    <a:pt x="77" y="7232"/>
                    <a:pt x="0" y="10675"/>
                  </a:cubicBezTo>
                  <a:cubicBezTo>
                    <a:pt x="726" y="11596"/>
                    <a:pt x="1905" y="12111"/>
                    <a:pt x="3128" y="11858"/>
                  </a:cubicBezTo>
                  <a:lnTo>
                    <a:pt x="6332" y="11201"/>
                  </a:lnTo>
                  <a:lnTo>
                    <a:pt x="6350" y="11168"/>
                  </a:lnTo>
                  <a:lnTo>
                    <a:pt x="9819" y="10453"/>
                  </a:lnTo>
                  <a:lnTo>
                    <a:pt x="13287" y="9735"/>
                  </a:lnTo>
                  <a:lnTo>
                    <a:pt x="13320" y="9753"/>
                  </a:lnTo>
                  <a:lnTo>
                    <a:pt x="16520" y="9096"/>
                  </a:lnTo>
                  <a:cubicBezTo>
                    <a:pt x="17746" y="8853"/>
                    <a:pt x="18624" y="7914"/>
                    <a:pt x="18929" y="6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6597070" y="3579430"/>
              <a:ext cx="520590" cy="290130"/>
            </a:xfrm>
            <a:custGeom>
              <a:avLst/>
              <a:gdLst/>
              <a:ahLst/>
              <a:cxnLst/>
              <a:rect l="l" t="t" r="r" b="b"/>
              <a:pathLst>
                <a:path w="17859" h="9953" extrusionOk="0">
                  <a:moveTo>
                    <a:pt x="17049" y="3077"/>
                  </a:moveTo>
                  <a:cubicBezTo>
                    <a:pt x="16824" y="2598"/>
                    <a:pt x="16596" y="2123"/>
                    <a:pt x="16371" y="1651"/>
                  </a:cubicBezTo>
                  <a:cubicBezTo>
                    <a:pt x="15852" y="581"/>
                    <a:pt x="14673" y="0"/>
                    <a:pt x="13512" y="240"/>
                  </a:cubicBezTo>
                  <a:lnTo>
                    <a:pt x="2199" y="2569"/>
                  </a:lnTo>
                  <a:cubicBezTo>
                    <a:pt x="1031" y="2812"/>
                    <a:pt x="178" y="3810"/>
                    <a:pt x="131" y="4996"/>
                  </a:cubicBezTo>
                  <a:cubicBezTo>
                    <a:pt x="105" y="5519"/>
                    <a:pt x="87" y="6049"/>
                    <a:pt x="69" y="6578"/>
                  </a:cubicBezTo>
                  <a:cubicBezTo>
                    <a:pt x="0" y="8472"/>
                    <a:pt x="1665" y="9953"/>
                    <a:pt x="3443" y="9586"/>
                  </a:cubicBezTo>
                  <a:lnTo>
                    <a:pt x="15141" y="7177"/>
                  </a:lnTo>
                  <a:cubicBezTo>
                    <a:pt x="16919" y="6810"/>
                    <a:pt x="17858" y="4793"/>
                    <a:pt x="17049" y="30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6613248" y="3656007"/>
              <a:ext cx="177174" cy="177174"/>
            </a:xfrm>
            <a:custGeom>
              <a:avLst/>
              <a:gdLst/>
              <a:ahLst/>
              <a:cxnLst/>
              <a:rect l="l" t="t" r="r" b="b"/>
              <a:pathLst>
                <a:path w="6078" h="6078" extrusionOk="0">
                  <a:moveTo>
                    <a:pt x="6078" y="3041"/>
                  </a:moveTo>
                  <a:cubicBezTo>
                    <a:pt x="6078" y="4720"/>
                    <a:pt x="4717" y="6077"/>
                    <a:pt x="3041" y="6077"/>
                  </a:cubicBezTo>
                  <a:cubicBezTo>
                    <a:pt x="1361" y="6077"/>
                    <a:pt x="0" y="4720"/>
                    <a:pt x="0" y="3041"/>
                  </a:cubicBezTo>
                  <a:cubicBezTo>
                    <a:pt x="0" y="1361"/>
                    <a:pt x="1361" y="0"/>
                    <a:pt x="3041" y="0"/>
                  </a:cubicBezTo>
                  <a:cubicBezTo>
                    <a:pt x="4717" y="0"/>
                    <a:pt x="6078" y="1361"/>
                    <a:pt x="6078" y="304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6632924" y="3713433"/>
              <a:ext cx="42646" cy="83369"/>
            </a:xfrm>
            <a:custGeom>
              <a:avLst/>
              <a:gdLst/>
              <a:ahLst/>
              <a:cxnLst/>
              <a:rect l="l" t="t" r="r" b="b"/>
              <a:pathLst>
                <a:path w="1463" h="2860" extrusionOk="0">
                  <a:moveTo>
                    <a:pt x="1070" y="1339"/>
                  </a:moveTo>
                  <a:cubicBezTo>
                    <a:pt x="1012" y="1063"/>
                    <a:pt x="1049" y="784"/>
                    <a:pt x="1154" y="545"/>
                  </a:cubicBezTo>
                  <a:lnTo>
                    <a:pt x="327" y="0"/>
                  </a:lnTo>
                  <a:cubicBezTo>
                    <a:pt x="87" y="454"/>
                    <a:pt x="0" y="994"/>
                    <a:pt x="109" y="1535"/>
                  </a:cubicBezTo>
                  <a:cubicBezTo>
                    <a:pt x="225" y="2079"/>
                    <a:pt x="519" y="2536"/>
                    <a:pt x="918" y="2859"/>
                  </a:cubicBezTo>
                  <a:lnTo>
                    <a:pt x="1462" y="2032"/>
                  </a:lnTo>
                  <a:cubicBezTo>
                    <a:pt x="1270" y="1851"/>
                    <a:pt x="1128" y="1615"/>
                    <a:pt x="1070" y="1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6728216" y="3692591"/>
              <a:ext cx="42646" cy="83252"/>
            </a:xfrm>
            <a:custGeom>
              <a:avLst/>
              <a:gdLst/>
              <a:ahLst/>
              <a:cxnLst/>
              <a:rect l="l" t="t" r="r" b="b"/>
              <a:pathLst>
                <a:path w="1463" h="2856" extrusionOk="0">
                  <a:moveTo>
                    <a:pt x="392" y="1517"/>
                  </a:moveTo>
                  <a:cubicBezTo>
                    <a:pt x="450" y="1796"/>
                    <a:pt x="414" y="2072"/>
                    <a:pt x="309" y="2312"/>
                  </a:cubicBezTo>
                  <a:lnTo>
                    <a:pt x="1136" y="2856"/>
                  </a:lnTo>
                  <a:cubicBezTo>
                    <a:pt x="1375" y="2402"/>
                    <a:pt x="1462" y="1862"/>
                    <a:pt x="1353" y="1321"/>
                  </a:cubicBezTo>
                  <a:cubicBezTo>
                    <a:pt x="1241" y="777"/>
                    <a:pt x="943" y="320"/>
                    <a:pt x="544" y="1"/>
                  </a:cubicBezTo>
                  <a:lnTo>
                    <a:pt x="0" y="824"/>
                  </a:lnTo>
                  <a:cubicBezTo>
                    <a:pt x="192" y="1006"/>
                    <a:pt x="334" y="1241"/>
                    <a:pt x="392" y="15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6670674" y="3770975"/>
              <a:ext cx="83252" cy="42530"/>
            </a:xfrm>
            <a:custGeom>
              <a:avLst/>
              <a:gdLst/>
              <a:ahLst/>
              <a:cxnLst/>
              <a:rect l="l" t="t" r="r" b="b"/>
              <a:pathLst>
                <a:path w="2856" h="1459" extrusionOk="0">
                  <a:moveTo>
                    <a:pt x="2032" y="0"/>
                  </a:moveTo>
                  <a:cubicBezTo>
                    <a:pt x="1851" y="189"/>
                    <a:pt x="1615" y="330"/>
                    <a:pt x="1336" y="388"/>
                  </a:cubicBezTo>
                  <a:cubicBezTo>
                    <a:pt x="1060" y="450"/>
                    <a:pt x="784" y="414"/>
                    <a:pt x="545" y="308"/>
                  </a:cubicBezTo>
                  <a:lnTo>
                    <a:pt x="0" y="1132"/>
                  </a:lnTo>
                  <a:cubicBezTo>
                    <a:pt x="454" y="1375"/>
                    <a:pt x="991" y="1459"/>
                    <a:pt x="1531" y="1350"/>
                  </a:cubicBezTo>
                  <a:cubicBezTo>
                    <a:pt x="2076" y="1237"/>
                    <a:pt x="2533" y="943"/>
                    <a:pt x="2856" y="54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649715" y="3675771"/>
              <a:ext cx="83398" cy="42559"/>
            </a:xfrm>
            <a:custGeom>
              <a:avLst/>
              <a:gdLst/>
              <a:ahLst/>
              <a:cxnLst/>
              <a:rect l="l" t="t" r="r" b="b"/>
              <a:pathLst>
                <a:path w="2861" h="1460" extrusionOk="0">
                  <a:moveTo>
                    <a:pt x="825" y="1459"/>
                  </a:moveTo>
                  <a:cubicBezTo>
                    <a:pt x="1006" y="1271"/>
                    <a:pt x="1242" y="1129"/>
                    <a:pt x="1521" y="1071"/>
                  </a:cubicBezTo>
                  <a:cubicBezTo>
                    <a:pt x="1797" y="1013"/>
                    <a:pt x="2073" y="1049"/>
                    <a:pt x="2316" y="1151"/>
                  </a:cubicBezTo>
                  <a:lnTo>
                    <a:pt x="2860" y="327"/>
                  </a:lnTo>
                  <a:cubicBezTo>
                    <a:pt x="2406" y="88"/>
                    <a:pt x="1866" y="1"/>
                    <a:pt x="1325" y="109"/>
                  </a:cubicBezTo>
                  <a:cubicBezTo>
                    <a:pt x="781" y="222"/>
                    <a:pt x="324" y="516"/>
                    <a:pt x="1" y="91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6682625" y="3725472"/>
              <a:ext cx="38536" cy="38332"/>
            </a:xfrm>
            <a:custGeom>
              <a:avLst/>
              <a:gdLst/>
              <a:ahLst/>
              <a:cxnLst/>
              <a:rect l="l" t="t" r="r" b="b"/>
              <a:pathLst>
                <a:path w="1322" h="1315" extrusionOk="0">
                  <a:moveTo>
                    <a:pt x="1252" y="534"/>
                  </a:moveTo>
                  <a:cubicBezTo>
                    <a:pt x="1321" y="861"/>
                    <a:pt x="1107" y="1184"/>
                    <a:pt x="780" y="1245"/>
                  </a:cubicBezTo>
                  <a:cubicBezTo>
                    <a:pt x="454" y="1314"/>
                    <a:pt x="135" y="1100"/>
                    <a:pt x="69" y="774"/>
                  </a:cubicBezTo>
                  <a:cubicBezTo>
                    <a:pt x="0" y="447"/>
                    <a:pt x="214" y="128"/>
                    <a:pt x="541" y="63"/>
                  </a:cubicBezTo>
                  <a:cubicBezTo>
                    <a:pt x="864" y="1"/>
                    <a:pt x="1187" y="208"/>
                    <a:pt x="1252" y="53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6925765" y="3588729"/>
              <a:ext cx="92697" cy="109721"/>
            </a:xfrm>
            <a:custGeom>
              <a:avLst/>
              <a:gdLst/>
              <a:ahLst/>
              <a:cxnLst/>
              <a:rect l="l" t="t" r="r" b="b"/>
              <a:pathLst>
                <a:path w="3180" h="3764" extrusionOk="0">
                  <a:moveTo>
                    <a:pt x="1390" y="538"/>
                  </a:moveTo>
                  <a:lnTo>
                    <a:pt x="276" y="2228"/>
                  </a:lnTo>
                  <a:cubicBezTo>
                    <a:pt x="1" y="2646"/>
                    <a:pt x="120" y="3208"/>
                    <a:pt x="538" y="3484"/>
                  </a:cubicBezTo>
                  <a:cubicBezTo>
                    <a:pt x="955" y="3763"/>
                    <a:pt x="1517" y="3643"/>
                    <a:pt x="1793" y="3226"/>
                  </a:cubicBezTo>
                  <a:lnTo>
                    <a:pt x="2903" y="1535"/>
                  </a:lnTo>
                  <a:cubicBezTo>
                    <a:pt x="3179" y="1118"/>
                    <a:pt x="3063" y="556"/>
                    <a:pt x="2646" y="280"/>
                  </a:cubicBezTo>
                  <a:cubicBezTo>
                    <a:pt x="2228" y="1"/>
                    <a:pt x="1666" y="117"/>
                    <a:pt x="1390" y="5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6937075" y="3644668"/>
              <a:ext cx="41189" cy="41276"/>
            </a:xfrm>
            <a:custGeom>
              <a:avLst/>
              <a:gdLst/>
              <a:ahLst/>
              <a:cxnLst/>
              <a:rect l="l" t="t" r="r" b="b"/>
              <a:pathLst>
                <a:path w="1413" h="1416" extrusionOk="0">
                  <a:moveTo>
                    <a:pt x="1064" y="200"/>
                  </a:moveTo>
                  <a:cubicBezTo>
                    <a:pt x="1347" y="400"/>
                    <a:pt x="1412" y="785"/>
                    <a:pt x="1216" y="1068"/>
                  </a:cubicBezTo>
                  <a:cubicBezTo>
                    <a:pt x="1020" y="1347"/>
                    <a:pt x="632" y="1416"/>
                    <a:pt x="353" y="1220"/>
                  </a:cubicBezTo>
                  <a:cubicBezTo>
                    <a:pt x="70" y="1020"/>
                    <a:pt x="1" y="636"/>
                    <a:pt x="197" y="356"/>
                  </a:cubicBezTo>
                  <a:cubicBezTo>
                    <a:pt x="393" y="70"/>
                    <a:pt x="785" y="1"/>
                    <a:pt x="1064" y="2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6965526" y="3601526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197"/>
                  </a:moveTo>
                  <a:cubicBezTo>
                    <a:pt x="1343" y="396"/>
                    <a:pt x="1412" y="784"/>
                    <a:pt x="1216" y="1064"/>
                  </a:cubicBezTo>
                  <a:cubicBezTo>
                    <a:pt x="1020" y="1343"/>
                    <a:pt x="632" y="1412"/>
                    <a:pt x="349" y="1220"/>
                  </a:cubicBezTo>
                  <a:cubicBezTo>
                    <a:pt x="70" y="1020"/>
                    <a:pt x="1" y="632"/>
                    <a:pt x="197" y="353"/>
                  </a:cubicBezTo>
                  <a:cubicBezTo>
                    <a:pt x="393" y="70"/>
                    <a:pt x="781" y="1"/>
                    <a:pt x="1064" y="1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6974329" y="3644989"/>
              <a:ext cx="92668" cy="109604"/>
            </a:xfrm>
            <a:custGeom>
              <a:avLst/>
              <a:gdLst/>
              <a:ahLst/>
              <a:cxnLst/>
              <a:rect l="l" t="t" r="r" b="b"/>
              <a:pathLst>
                <a:path w="3179" h="3760" extrusionOk="0">
                  <a:moveTo>
                    <a:pt x="1386" y="534"/>
                  </a:moveTo>
                  <a:lnTo>
                    <a:pt x="276" y="2225"/>
                  </a:lnTo>
                  <a:cubicBezTo>
                    <a:pt x="0" y="2642"/>
                    <a:pt x="116" y="3205"/>
                    <a:pt x="533" y="3484"/>
                  </a:cubicBezTo>
                  <a:cubicBezTo>
                    <a:pt x="951" y="3760"/>
                    <a:pt x="1513" y="3640"/>
                    <a:pt x="1792" y="3223"/>
                  </a:cubicBezTo>
                  <a:lnTo>
                    <a:pt x="2903" y="1532"/>
                  </a:lnTo>
                  <a:cubicBezTo>
                    <a:pt x="3178" y="1115"/>
                    <a:pt x="3062" y="552"/>
                    <a:pt x="2645" y="277"/>
                  </a:cubicBezTo>
                  <a:cubicBezTo>
                    <a:pt x="2228" y="1"/>
                    <a:pt x="1662" y="113"/>
                    <a:pt x="1386" y="53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6985727" y="3700840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196"/>
                  </a:moveTo>
                  <a:cubicBezTo>
                    <a:pt x="1347" y="396"/>
                    <a:pt x="1412" y="781"/>
                    <a:pt x="1220" y="1064"/>
                  </a:cubicBezTo>
                  <a:cubicBezTo>
                    <a:pt x="1020" y="1343"/>
                    <a:pt x="632" y="1412"/>
                    <a:pt x="353" y="1216"/>
                  </a:cubicBezTo>
                  <a:cubicBezTo>
                    <a:pt x="70" y="1016"/>
                    <a:pt x="1" y="632"/>
                    <a:pt x="197" y="352"/>
                  </a:cubicBezTo>
                  <a:cubicBezTo>
                    <a:pt x="393" y="69"/>
                    <a:pt x="777" y="1"/>
                    <a:pt x="1064" y="19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7014177" y="3657698"/>
              <a:ext cx="41189" cy="41160"/>
            </a:xfrm>
            <a:custGeom>
              <a:avLst/>
              <a:gdLst/>
              <a:ahLst/>
              <a:cxnLst/>
              <a:rect l="l" t="t" r="r" b="b"/>
              <a:pathLst>
                <a:path w="1413" h="1412" extrusionOk="0">
                  <a:moveTo>
                    <a:pt x="1064" y="200"/>
                  </a:moveTo>
                  <a:cubicBezTo>
                    <a:pt x="1343" y="399"/>
                    <a:pt x="1412" y="784"/>
                    <a:pt x="1216" y="1063"/>
                  </a:cubicBezTo>
                  <a:cubicBezTo>
                    <a:pt x="1017" y="1346"/>
                    <a:pt x="632" y="1412"/>
                    <a:pt x="349" y="1219"/>
                  </a:cubicBezTo>
                  <a:cubicBezTo>
                    <a:pt x="70" y="1020"/>
                    <a:pt x="1" y="635"/>
                    <a:pt x="197" y="352"/>
                  </a:cubicBezTo>
                  <a:cubicBezTo>
                    <a:pt x="393" y="73"/>
                    <a:pt x="777" y="0"/>
                    <a:pt x="1064" y="2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6826451" y="3712588"/>
              <a:ext cx="66141" cy="29966"/>
            </a:xfrm>
            <a:custGeom>
              <a:avLst/>
              <a:gdLst/>
              <a:ahLst/>
              <a:cxnLst/>
              <a:rect l="l" t="t" r="r" b="b"/>
              <a:pathLst>
                <a:path w="2269" h="1028" extrusionOk="0">
                  <a:moveTo>
                    <a:pt x="1851" y="40"/>
                  </a:moveTo>
                  <a:lnTo>
                    <a:pt x="287" y="359"/>
                  </a:lnTo>
                  <a:cubicBezTo>
                    <a:pt x="113" y="396"/>
                    <a:pt x="1" y="566"/>
                    <a:pt x="37" y="740"/>
                  </a:cubicBezTo>
                  <a:cubicBezTo>
                    <a:pt x="73" y="918"/>
                    <a:pt x="244" y="1027"/>
                    <a:pt x="418" y="991"/>
                  </a:cubicBezTo>
                  <a:lnTo>
                    <a:pt x="1982" y="668"/>
                  </a:lnTo>
                  <a:cubicBezTo>
                    <a:pt x="2156" y="632"/>
                    <a:pt x="2268" y="465"/>
                    <a:pt x="2232" y="287"/>
                  </a:cubicBezTo>
                  <a:cubicBezTo>
                    <a:pt x="2196" y="116"/>
                    <a:pt x="2029" y="0"/>
                    <a:pt x="1851" y="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6834176" y="3749491"/>
              <a:ext cx="66141" cy="29966"/>
            </a:xfrm>
            <a:custGeom>
              <a:avLst/>
              <a:gdLst/>
              <a:ahLst/>
              <a:cxnLst/>
              <a:rect l="l" t="t" r="r" b="b"/>
              <a:pathLst>
                <a:path w="2269" h="1028" extrusionOk="0">
                  <a:moveTo>
                    <a:pt x="1851" y="37"/>
                  </a:moveTo>
                  <a:lnTo>
                    <a:pt x="287" y="360"/>
                  </a:lnTo>
                  <a:cubicBezTo>
                    <a:pt x="113" y="396"/>
                    <a:pt x="1" y="563"/>
                    <a:pt x="37" y="741"/>
                  </a:cubicBezTo>
                  <a:cubicBezTo>
                    <a:pt x="73" y="915"/>
                    <a:pt x="240" y="1027"/>
                    <a:pt x="418" y="991"/>
                  </a:cubicBezTo>
                  <a:lnTo>
                    <a:pt x="1982" y="668"/>
                  </a:lnTo>
                  <a:cubicBezTo>
                    <a:pt x="2156" y="632"/>
                    <a:pt x="2268" y="465"/>
                    <a:pt x="2232" y="287"/>
                  </a:cubicBezTo>
                  <a:cubicBezTo>
                    <a:pt x="2196" y="117"/>
                    <a:pt x="2022" y="0"/>
                    <a:pt x="1851" y="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6838927" y="3689093"/>
              <a:ext cx="28188" cy="12826"/>
            </a:xfrm>
            <a:custGeom>
              <a:avLst/>
              <a:gdLst/>
              <a:ahLst/>
              <a:cxnLst/>
              <a:rect l="l" t="t" r="r" b="b"/>
              <a:pathLst>
                <a:path w="967" h="440" extrusionOk="0">
                  <a:moveTo>
                    <a:pt x="788" y="19"/>
                  </a:moveTo>
                  <a:lnTo>
                    <a:pt x="124" y="157"/>
                  </a:lnTo>
                  <a:cubicBezTo>
                    <a:pt x="48" y="168"/>
                    <a:pt x="1" y="240"/>
                    <a:pt x="15" y="320"/>
                  </a:cubicBezTo>
                  <a:cubicBezTo>
                    <a:pt x="26" y="393"/>
                    <a:pt x="99" y="440"/>
                    <a:pt x="179" y="429"/>
                  </a:cubicBezTo>
                  <a:lnTo>
                    <a:pt x="843" y="291"/>
                  </a:lnTo>
                  <a:cubicBezTo>
                    <a:pt x="915" y="277"/>
                    <a:pt x="966" y="204"/>
                    <a:pt x="952" y="128"/>
                  </a:cubicBezTo>
                  <a:cubicBezTo>
                    <a:pt x="933" y="52"/>
                    <a:pt x="861" y="1"/>
                    <a:pt x="788" y="1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7001497" y="3645309"/>
              <a:ext cx="302315" cy="355601"/>
            </a:xfrm>
            <a:custGeom>
              <a:avLst/>
              <a:gdLst/>
              <a:ahLst/>
              <a:cxnLst/>
              <a:rect l="l" t="t" r="r" b="b"/>
              <a:pathLst>
                <a:path w="10371" h="12199" extrusionOk="0">
                  <a:moveTo>
                    <a:pt x="10370" y="5218"/>
                  </a:moveTo>
                  <a:lnTo>
                    <a:pt x="5686" y="734"/>
                  </a:lnTo>
                  <a:cubicBezTo>
                    <a:pt x="5686" y="734"/>
                    <a:pt x="5008" y="193"/>
                    <a:pt x="4902" y="189"/>
                  </a:cubicBezTo>
                  <a:cubicBezTo>
                    <a:pt x="4801" y="182"/>
                    <a:pt x="1303" y="1"/>
                    <a:pt x="1230" y="19"/>
                  </a:cubicBezTo>
                  <a:cubicBezTo>
                    <a:pt x="1158" y="33"/>
                    <a:pt x="1" y="795"/>
                    <a:pt x="868" y="1753"/>
                  </a:cubicBezTo>
                  <a:cubicBezTo>
                    <a:pt x="1738" y="2711"/>
                    <a:pt x="3005" y="3045"/>
                    <a:pt x="3005" y="3045"/>
                  </a:cubicBezTo>
                  <a:lnTo>
                    <a:pt x="4079" y="4950"/>
                  </a:lnTo>
                  <a:cubicBezTo>
                    <a:pt x="4079" y="4950"/>
                    <a:pt x="3023" y="11263"/>
                    <a:pt x="9568" y="12199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7026041" y="3646067"/>
              <a:ext cx="61885" cy="43055"/>
            </a:xfrm>
            <a:custGeom>
              <a:avLst/>
              <a:gdLst/>
              <a:ahLst/>
              <a:cxnLst/>
              <a:rect l="l" t="t" r="r" b="b"/>
              <a:pathLst>
                <a:path w="2123" h="1477" extrusionOk="0">
                  <a:moveTo>
                    <a:pt x="22" y="951"/>
                  </a:moveTo>
                  <a:cubicBezTo>
                    <a:pt x="22" y="951"/>
                    <a:pt x="0" y="428"/>
                    <a:pt x="592" y="0"/>
                  </a:cubicBezTo>
                  <a:cubicBezTo>
                    <a:pt x="896" y="7"/>
                    <a:pt x="1506" y="40"/>
                    <a:pt x="2123" y="65"/>
                  </a:cubicBezTo>
                  <a:lnTo>
                    <a:pt x="2123" y="65"/>
                  </a:lnTo>
                  <a:lnTo>
                    <a:pt x="987" y="1477"/>
                  </a:lnTo>
                  <a:cubicBezTo>
                    <a:pt x="991" y="1477"/>
                    <a:pt x="447" y="1390"/>
                    <a:pt x="22" y="951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6455751" y="3737861"/>
              <a:ext cx="268559" cy="424978"/>
            </a:xfrm>
            <a:custGeom>
              <a:avLst/>
              <a:gdLst/>
              <a:ahLst/>
              <a:cxnLst/>
              <a:rect l="l" t="t" r="r" b="b"/>
              <a:pathLst>
                <a:path w="9213" h="14579" extrusionOk="0">
                  <a:moveTo>
                    <a:pt x="1" y="8596"/>
                  </a:moveTo>
                  <a:lnTo>
                    <a:pt x="2352" y="2551"/>
                  </a:lnTo>
                  <a:cubicBezTo>
                    <a:pt x="2352" y="2551"/>
                    <a:pt x="2736" y="1775"/>
                    <a:pt x="2827" y="1731"/>
                  </a:cubicBezTo>
                  <a:cubicBezTo>
                    <a:pt x="2918" y="1684"/>
                    <a:pt x="6013" y="37"/>
                    <a:pt x="6085" y="19"/>
                  </a:cubicBezTo>
                  <a:cubicBezTo>
                    <a:pt x="6158" y="0"/>
                    <a:pt x="7526" y="200"/>
                    <a:pt x="7145" y="1434"/>
                  </a:cubicBezTo>
                  <a:cubicBezTo>
                    <a:pt x="6764" y="2667"/>
                    <a:pt x="5752" y="3509"/>
                    <a:pt x="5752" y="3509"/>
                  </a:cubicBezTo>
                  <a:lnTo>
                    <a:pt x="5585" y="5689"/>
                  </a:lnTo>
                  <a:cubicBezTo>
                    <a:pt x="5585" y="5689"/>
                    <a:pt x="9213" y="10965"/>
                    <a:pt x="3680" y="14579"/>
                  </a:cubicBezTo>
                  <a:close/>
                </a:path>
              </a:pathLst>
            </a:custGeom>
            <a:solidFill>
              <a:srgbClr val="F8C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6588179" y="3741038"/>
              <a:ext cx="66345" cy="44133"/>
            </a:xfrm>
            <a:custGeom>
              <a:avLst/>
              <a:gdLst/>
              <a:ahLst/>
              <a:cxnLst/>
              <a:rect l="l" t="t" r="r" b="b"/>
              <a:pathLst>
                <a:path w="2276" h="1514" extrusionOk="0">
                  <a:moveTo>
                    <a:pt x="2275" y="624"/>
                  </a:moveTo>
                  <a:cubicBezTo>
                    <a:pt x="2275" y="624"/>
                    <a:pt x="2076" y="142"/>
                    <a:pt x="1354" y="0"/>
                  </a:cubicBezTo>
                  <a:cubicBezTo>
                    <a:pt x="1082" y="142"/>
                    <a:pt x="548" y="425"/>
                    <a:pt x="0" y="715"/>
                  </a:cubicBezTo>
                  <a:lnTo>
                    <a:pt x="0" y="715"/>
                  </a:lnTo>
                  <a:lnTo>
                    <a:pt x="1622" y="1513"/>
                  </a:lnTo>
                  <a:cubicBezTo>
                    <a:pt x="1622" y="1513"/>
                    <a:pt x="2076" y="1201"/>
                    <a:pt x="2275" y="624"/>
                  </a:cubicBezTo>
                  <a:close/>
                </a:path>
              </a:pathLst>
            </a:custGeom>
            <a:solidFill>
              <a:srgbClr val="F790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41"/>
          <p:cNvSpPr txBox="1">
            <a:spLocks noGrp="1"/>
          </p:cNvSpPr>
          <p:nvPr>
            <p:ph type="title"/>
          </p:nvPr>
        </p:nvSpPr>
        <p:spPr>
          <a:xfrm>
            <a:off x="968050" y="2079251"/>
            <a:ext cx="5189700" cy="11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Exploring Genre Preferences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by Region</a:t>
            </a:r>
            <a:endParaRPr sz="3000" dirty="0"/>
          </a:p>
        </p:txBody>
      </p:sp>
      <p:sp>
        <p:nvSpPr>
          <p:cNvPr id="1006" name="Google Shape;1006;p41"/>
          <p:cNvSpPr txBox="1">
            <a:spLocks noGrp="1"/>
          </p:cNvSpPr>
          <p:nvPr>
            <p:ph type="title" idx="2"/>
          </p:nvPr>
        </p:nvSpPr>
        <p:spPr>
          <a:xfrm>
            <a:off x="2989375" y="742213"/>
            <a:ext cx="11841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07" name="Google Shape;1007;p41"/>
          <p:cNvSpPr txBox="1">
            <a:spLocks noGrp="1"/>
          </p:cNvSpPr>
          <p:nvPr>
            <p:ph type="subTitle" idx="1"/>
          </p:nvPr>
        </p:nvSpPr>
        <p:spPr>
          <a:xfrm>
            <a:off x="1096525" y="3411250"/>
            <a:ext cx="496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Sales by Region Visualization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42"/>
          <p:cNvPicPr preferRelativeResize="0"/>
          <p:nvPr/>
        </p:nvPicPr>
        <p:blipFill>
          <a:blip r:embed="rId3"/>
          <a:srcRect/>
          <a:stretch/>
        </p:blipFill>
        <p:spPr>
          <a:xfrm>
            <a:off x="1144694" y="81280"/>
            <a:ext cx="6861386" cy="35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EE9FB-2F86-48D3-ABEB-536C5FB53074}"/>
              </a:ext>
            </a:extLst>
          </p:cNvPr>
          <p:cNvSpPr txBox="1"/>
          <p:nvPr/>
        </p:nvSpPr>
        <p:spPr>
          <a:xfrm>
            <a:off x="1057075" y="3859914"/>
            <a:ext cx="7029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peak in sales </a:t>
            </a:r>
            <a:r>
              <a:rPr lang="en-US" dirty="0">
                <a:solidFill>
                  <a:schemeClr val="tx1"/>
                </a:solidFill>
              </a:rPr>
              <a:t>between </a:t>
            </a:r>
            <a:r>
              <a:rPr lang="en-US" b="1" dirty="0">
                <a:solidFill>
                  <a:schemeClr val="tx1"/>
                </a:solidFill>
              </a:rPr>
              <a:t>2005-2009</a:t>
            </a:r>
            <a:r>
              <a:rPr lang="en-US" dirty="0">
                <a:solidFill>
                  <a:schemeClr val="tx1"/>
                </a:solidFill>
              </a:rPr>
              <a:t> was led by </a:t>
            </a:r>
            <a:r>
              <a:rPr lang="en-US" b="1" dirty="0">
                <a:solidFill>
                  <a:schemeClr val="tx1"/>
                </a:solidFill>
              </a:rPr>
              <a:t>North America and Europe</a:t>
            </a:r>
            <a:r>
              <a:rPr lang="en-US" dirty="0">
                <a:solidFill>
                  <a:schemeClr val="tx1"/>
                </a:solidFill>
              </a:rPr>
              <a:t>, showing their dominant role in the global gaming market. A sharp </a:t>
            </a:r>
            <a:r>
              <a:rPr lang="en-US" b="1" dirty="0">
                <a:solidFill>
                  <a:schemeClr val="tx1"/>
                </a:solidFill>
              </a:rPr>
              <a:t>decline</a:t>
            </a:r>
            <a:r>
              <a:rPr lang="en-US" dirty="0">
                <a:solidFill>
                  <a:schemeClr val="tx1"/>
                </a:solidFill>
              </a:rPr>
              <a:t> in sales is observed after </a:t>
            </a:r>
            <a:r>
              <a:rPr lang="en-US" b="1" dirty="0">
                <a:solidFill>
                  <a:schemeClr val="tx1"/>
                </a:solidFill>
              </a:rPr>
              <a:t>2010</a:t>
            </a:r>
            <a:r>
              <a:rPr lang="en-US" dirty="0">
                <a:solidFill>
                  <a:schemeClr val="tx1"/>
                </a:solidFill>
              </a:rPr>
              <a:t> across all regions.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1D824DF-19C1-44E1-A6FE-223B46F600C1}"/>
              </a:ext>
            </a:extLst>
          </p:cNvPr>
          <p:cNvSpPr/>
          <p:nvPr/>
        </p:nvSpPr>
        <p:spPr>
          <a:xfrm>
            <a:off x="5182833" y="3540220"/>
            <a:ext cx="152400" cy="276321"/>
          </a:xfrm>
          <a:prstGeom prst="upArrow">
            <a:avLst/>
          </a:prstGeom>
          <a:solidFill>
            <a:srgbClr val="ED92B7"/>
          </a:solidFill>
          <a:ln>
            <a:solidFill>
              <a:srgbClr val="EF4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0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76" y="123755"/>
            <a:ext cx="7029848" cy="35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EE9FB-2F86-48D3-ABEB-536C5FB53074}"/>
              </a:ext>
            </a:extLst>
          </p:cNvPr>
          <p:cNvSpPr txBox="1"/>
          <p:nvPr/>
        </p:nvSpPr>
        <p:spPr>
          <a:xfrm>
            <a:off x="1057075" y="3947967"/>
            <a:ext cx="702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chart shows the popular genres for each region: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Action games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the lead in 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North America,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Sports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dominate in Europe, and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RPGs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at the top in Japan.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28B568FB-3A0D-43CB-8D81-632D5FE84E40}"/>
              </a:ext>
            </a:extLst>
          </p:cNvPr>
          <p:cNvSpPr/>
          <p:nvPr/>
        </p:nvSpPr>
        <p:spPr>
          <a:xfrm>
            <a:off x="1503219" y="3609300"/>
            <a:ext cx="152400" cy="276321"/>
          </a:xfrm>
          <a:prstGeom prst="upArrow">
            <a:avLst/>
          </a:prstGeom>
          <a:solidFill>
            <a:srgbClr val="ED92B7"/>
          </a:solidFill>
          <a:ln>
            <a:solidFill>
              <a:srgbClr val="EF4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0B2AEFCE-8069-4DFC-9996-2F5947AD810F}"/>
              </a:ext>
            </a:extLst>
          </p:cNvPr>
          <p:cNvSpPr/>
          <p:nvPr/>
        </p:nvSpPr>
        <p:spPr>
          <a:xfrm>
            <a:off x="6377951" y="3609300"/>
            <a:ext cx="152400" cy="276321"/>
          </a:xfrm>
          <a:prstGeom prst="upArrow">
            <a:avLst/>
          </a:prstGeom>
          <a:solidFill>
            <a:srgbClr val="ED92B7"/>
          </a:solidFill>
          <a:ln>
            <a:solidFill>
              <a:srgbClr val="EF4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1D824DF-19C1-44E1-A6FE-223B46F600C1}"/>
              </a:ext>
            </a:extLst>
          </p:cNvPr>
          <p:cNvSpPr/>
          <p:nvPr/>
        </p:nvSpPr>
        <p:spPr>
          <a:xfrm>
            <a:off x="4932219" y="3609301"/>
            <a:ext cx="152400" cy="276321"/>
          </a:xfrm>
          <a:prstGeom prst="upArrow">
            <a:avLst/>
          </a:prstGeom>
          <a:solidFill>
            <a:srgbClr val="ED92B7"/>
          </a:solidFill>
          <a:ln>
            <a:solidFill>
              <a:srgbClr val="EF4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6"/>
          <p:cNvSpPr txBox="1">
            <a:spLocks noGrp="1"/>
          </p:cNvSpPr>
          <p:nvPr>
            <p:ph type="title"/>
          </p:nvPr>
        </p:nvSpPr>
        <p:spPr>
          <a:xfrm>
            <a:off x="1966206" y="2509195"/>
            <a:ext cx="5215383" cy="7760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Key Insights from Genre Analysis</a:t>
            </a:r>
            <a:endParaRPr sz="3000" dirty="0"/>
          </a:p>
        </p:txBody>
      </p:sp>
      <p:sp>
        <p:nvSpPr>
          <p:cNvPr id="1108" name="Google Shape;1108;p46"/>
          <p:cNvSpPr txBox="1">
            <a:spLocks noGrp="1"/>
          </p:cNvSpPr>
          <p:nvPr>
            <p:ph type="title" idx="2"/>
          </p:nvPr>
        </p:nvSpPr>
        <p:spPr>
          <a:xfrm>
            <a:off x="3979975" y="1191100"/>
            <a:ext cx="11841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09" name="Google Shape;1109;p46"/>
          <p:cNvSpPr txBox="1">
            <a:spLocks noGrp="1"/>
          </p:cNvSpPr>
          <p:nvPr>
            <p:ph type="subTitle" idx="1"/>
          </p:nvPr>
        </p:nvSpPr>
        <p:spPr>
          <a:xfrm>
            <a:off x="2087100" y="3411250"/>
            <a:ext cx="496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Regional Market Insights</a:t>
            </a:r>
            <a:endParaRPr dirty="0"/>
          </a:p>
        </p:txBody>
      </p:sp>
      <p:grpSp>
        <p:nvGrpSpPr>
          <p:cNvPr id="1110" name="Google Shape;1110;p46"/>
          <p:cNvGrpSpPr/>
          <p:nvPr/>
        </p:nvGrpSpPr>
        <p:grpSpPr>
          <a:xfrm>
            <a:off x="6702764" y="1191136"/>
            <a:ext cx="1616052" cy="1992982"/>
            <a:chOff x="6483508" y="1279678"/>
            <a:chExt cx="1544392" cy="1904608"/>
          </a:xfrm>
        </p:grpSpPr>
        <p:sp>
          <p:nvSpPr>
            <p:cNvPr id="1111" name="Google Shape;1111;p46"/>
            <p:cNvSpPr/>
            <p:nvPr/>
          </p:nvSpPr>
          <p:spPr>
            <a:xfrm>
              <a:off x="6508274" y="1331850"/>
              <a:ext cx="1519626" cy="1852436"/>
            </a:xfrm>
            <a:custGeom>
              <a:avLst/>
              <a:gdLst/>
              <a:ahLst/>
              <a:cxnLst/>
              <a:rect l="l" t="t" r="r" b="b"/>
              <a:pathLst>
                <a:path w="13806" h="16830" extrusionOk="0">
                  <a:moveTo>
                    <a:pt x="13722" y="13034"/>
                  </a:moveTo>
                  <a:lnTo>
                    <a:pt x="8231" y="522"/>
                  </a:lnTo>
                  <a:cubicBezTo>
                    <a:pt x="8089" y="167"/>
                    <a:pt x="7674" y="1"/>
                    <a:pt x="7318" y="167"/>
                  </a:cubicBezTo>
                  <a:lnTo>
                    <a:pt x="522" y="3143"/>
                  </a:lnTo>
                  <a:cubicBezTo>
                    <a:pt x="166" y="3286"/>
                    <a:pt x="0" y="3701"/>
                    <a:pt x="166" y="4068"/>
                  </a:cubicBezTo>
                  <a:lnTo>
                    <a:pt x="5539" y="16308"/>
                  </a:lnTo>
                  <a:cubicBezTo>
                    <a:pt x="5681" y="16663"/>
                    <a:pt x="6096" y="16829"/>
                    <a:pt x="6452" y="16663"/>
                  </a:cubicBezTo>
                  <a:lnTo>
                    <a:pt x="13509" y="13580"/>
                  </a:lnTo>
                  <a:cubicBezTo>
                    <a:pt x="13699" y="13473"/>
                    <a:pt x="13805" y="13236"/>
                    <a:pt x="13722" y="1303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6483508" y="1279678"/>
              <a:ext cx="1519516" cy="1852436"/>
            </a:xfrm>
            <a:custGeom>
              <a:avLst/>
              <a:gdLst/>
              <a:ahLst/>
              <a:cxnLst/>
              <a:rect l="l" t="t" r="r" b="b"/>
              <a:pathLst>
                <a:path w="13805" h="16830" extrusionOk="0">
                  <a:moveTo>
                    <a:pt x="13686" y="12927"/>
                  </a:moveTo>
                  <a:lnTo>
                    <a:pt x="8255" y="522"/>
                  </a:lnTo>
                  <a:cubicBezTo>
                    <a:pt x="8100" y="166"/>
                    <a:pt x="7685" y="0"/>
                    <a:pt x="7329" y="166"/>
                  </a:cubicBezTo>
                  <a:lnTo>
                    <a:pt x="522" y="3143"/>
                  </a:lnTo>
                  <a:cubicBezTo>
                    <a:pt x="166" y="3297"/>
                    <a:pt x="0" y="3712"/>
                    <a:pt x="166" y="4068"/>
                  </a:cubicBezTo>
                  <a:lnTo>
                    <a:pt x="5539" y="16307"/>
                  </a:lnTo>
                  <a:cubicBezTo>
                    <a:pt x="5681" y="16663"/>
                    <a:pt x="6096" y="16829"/>
                    <a:pt x="6452" y="16663"/>
                  </a:cubicBezTo>
                  <a:lnTo>
                    <a:pt x="13414" y="13615"/>
                  </a:lnTo>
                  <a:cubicBezTo>
                    <a:pt x="13674" y="13508"/>
                    <a:pt x="13805" y="13188"/>
                    <a:pt x="13686" y="129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6542175" y="1428490"/>
              <a:ext cx="1190627" cy="1082184"/>
            </a:xfrm>
            <a:custGeom>
              <a:avLst/>
              <a:gdLst/>
              <a:ahLst/>
              <a:cxnLst/>
              <a:rect l="l" t="t" r="r" b="b"/>
              <a:pathLst>
                <a:path w="10817" h="9832" extrusionOk="0">
                  <a:moveTo>
                    <a:pt x="1" y="3546"/>
                  </a:moveTo>
                  <a:lnTo>
                    <a:pt x="2740" y="9832"/>
                  </a:lnTo>
                  <a:lnTo>
                    <a:pt x="10817" y="6286"/>
                  </a:lnTo>
                  <a:lnTo>
                    <a:pt x="808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6640138" y="1505427"/>
              <a:ext cx="993492" cy="923026"/>
            </a:xfrm>
            <a:custGeom>
              <a:avLst/>
              <a:gdLst/>
              <a:ahLst/>
              <a:cxnLst/>
              <a:rect l="l" t="t" r="r" b="b"/>
              <a:pathLst>
                <a:path w="9026" h="8386" extrusionOk="0">
                  <a:moveTo>
                    <a:pt x="9026" y="5492"/>
                  </a:moveTo>
                  <a:lnTo>
                    <a:pt x="2408" y="8386"/>
                  </a:lnTo>
                  <a:lnTo>
                    <a:pt x="0" y="2895"/>
                  </a:lnTo>
                  <a:lnTo>
                    <a:pt x="663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7624384" y="2735101"/>
              <a:ext cx="75838" cy="131971"/>
            </a:xfrm>
            <a:custGeom>
              <a:avLst/>
              <a:gdLst/>
              <a:ahLst/>
              <a:cxnLst/>
              <a:rect l="l" t="t" r="r" b="b"/>
              <a:pathLst>
                <a:path w="689" h="1199" extrusionOk="0">
                  <a:moveTo>
                    <a:pt x="214" y="72"/>
                  </a:moveTo>
                  <a:cubicBezTo>
                    <a:pt x="178" y="36"/>
                    <a:pt x="119" y="1"/>
                    <a:pt x="84" y="36"/>
                  </a:cubicBezTo>
                  <a:cubicBezTo>
                    <a:pt x="36" y="60"/>
                    <a:pt x="1" y="119"/>
                    <a:pt x="36" y="167"/>
                  </a:cubicBezTo>
                  <a:lnTo>
                    <a:pt x="475" y="1127"/>
                  </a:lnTo>
                  <a:cubicBezTo>
                    <a:pt x="511" y="1175"/>
                    <a:pt x="570" y="1199"/>
                    <a:pt x="617" y="1175"/>
                  </a:cubicBezTo>
                  <a:cubicBezTo>
                    <a:pt x="653" y="1139"/>
                    <a:pt x="688" y="1080"/>
                    <a:pt x="653" y="104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7674025" y="2712977"/>
              <a:ext cx="74517" cy="131861"/>
            </a:xfrm>
            <a:custGeom>
              <a:avLst/>
              <a:gdLst/>
              <a:ahLst/>
              <a:cxnLst/>
              <a:rect l="l" t="t" r="r" b="b"/>
              <a:pathLst>
                <a:path w="677" h="1198" extrusionOk="0">
                  <a:moveTo>
                    <a:pt x="202" y="71"/>
                  </a:moveTo>
                  <a:cubicBezTo>
                    <a:pt x="178" y="24"/>
                    <a:pt x="119" y="0"/>
                    <a:pt x="71" y="24"/>
                  </a:cubicBezTo>
                  <a:cubicBezTo>
                    <a:pt x="24" y="48"/>
                    <a:pt x="0" y="107"/>
                    <a:pt x="24" y="154"/>
                  </a:cubicBezTo>
                  <a:lnTo>
                    <a:pt x="475" y="1127"/>
                  </a:lnTo>
                  <a:cubicBezTo>
                    <a:pt x="498" y="1162"/>
                    <a:pt x="558" y="1198"/>
                    <a:pt x="605" y="1162"/>
                  </a:cubicBezTo>
                  <a:cubicBezTo>
                    <a:pt x="653" y="1139"/>
                    <a:pt x="676" y="1079"/>
                    <a:pt x="653" y="1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7724878" y="2688102"/>
              <a:ext cx="74517" cy="131971"/>
            </a:xfrm>
            <a:custGeom>
              <a:avLst/>
              <a:gdLst/>
              <a:ahLst/>
              <a:cxnLst/>
              <a:rect l="l" t="t" r="r" b="b"/>
              <a:pathLst>
                <a:path w="677" h="1199" extrusionOk="0">
                  <a:moveTo>
                    <a:pt x="202" y="72"/>
                  </a:moveTo>
                  <a:cubicBezTo>
                    <a:pt x="179" y="25"/>
                    <a:pt x="119" y="1"/>
                    <a:pt x="72" y="25"/>
                  </a:cubicBezTo>
                  <a:cubicBezTo>
                    <a:pt x="24" y="60"/>
                    <a:pt x="1" y="119"/>
                    <a:pt x="24" y="167"/>
                  </a:cubicBezTo>
                  <a:lnTo>
                    <a:pt x="475" y="1127"/>
                  </a:lnTo>
                  <a:cubicBezTo>
                    <a:pt x="499" y="1175"/>
                    <a:pt x="558" y="1199"/>
                    <a:pt x="606" y="1175"/>
                  </a:cubicBezTo>
                  <a:cubicBezTo>
                    <a:pt x="653" y="1139"/>
                    <a:pt x="677" y="1080"/>
                    <a:pt x="653" y="103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7771877" y="2664658"/>
              <a:ext cx="74517" cy="131971"/>
            </a:xfrm>
            <a:custGeom>
              <a:avLst/>
              <a:gdLst/>
              <a:ahLst/>
              <a:cxnLst/>
              <a:rect l="l" t="t" r="r" b="b"/>
              <a:pathLst>
                <a:path w="677" h="1199" extrusionOk="0">
                  <a:moveTo>
                    <a:pt x="202" y="83"/>
                  </a:moveTo>
                  <a:cubicBezTo>
                    <a:pt x="179" y="36"/>
                    <a:pt x="119" y="0"/>
                    <a:pt x="72" y="36"/>
                  </a:cubicBezTo>
                  <a:cubicBezTo>
                    <a:pt x="24" y="60"/>
                    <a:pt x="1" y="119"/>
                    <a:pt x="24" y="166"/>
                  </a:cubicBezTo>
                  <a:lnTo>
                    <a:pt x="475" y="1127"/>
                  </a:lnTo>
                  <a:cubicBezTo>
                    <a:pt x="499" y="1174"/>
                    <a:pt x="558" y="1198"/>
                    <a:pt x="606" y="1174"/>
                  </a:cubicBezTo>
                  <a:cubicBezTo>
                    <a:pt x="653" y="1151"/>
                    <a:pt x="677" y="1091"/>
                    <a:pt x="653" y="104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7826692" y="2641103"/>
              <a:ext cx="75838" cy="131971"/>
            </a:xfrm>
            <a:custGeom>
              <a:avLst/>
              <a:gdLst/>
              <a:ahLst/>
              <a:cxnLst/>
              <a:rect l="l" t="t" r="r" b="b"/>
              <a:pathLst>
                <a:path w="689" h="1199" extrusionOk="0">
                  <a:moveTo>
                    <a:pt x="214" y="72"/>
                  </a:moveTo>
                  <a:cubicBezTo>
                    <a:pt x="179" y="25"/>
                    <a:pt x="119" y="1"/>
                    <a:pt x="84" y="25"/>
                  </a:cubicBezTo>
                  <a:cubicBezTo>
                    <a:pt x="36" y="48"/>
                    <a:pt x="1" y="108"/>
                    <a:pt x="36" y="155"/>
                  </a:cubicBezTo>
                  <a:lnTo>
                    <a:pt x="475" y="1116"/>
                  </a:lnTo>
                  <a:cubicBezTo>
                    <a:pt x="511" y="1163"/>
                    <a:pt x="570" y="1199"/>
                    <a:pt x="618" y="1163"/>
                  </a:cubicBezTo>
                  <a:cubicBezTo>
                    <a:pt x="653" y="1139"/>
                    <a:pt x="689" y="1080"/>
                    <a:pt x="653" y="103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7873692" y="2617659"/>
              <a:ext cx="74517" cy="131971"/>
            </a:xfrm>
            <a:custGeom>
              <a:avLst/>
              <a:gdLst/>
              <a:ahLst/>
              <a:cxnLst/>
              <a:rect l="l" t="t" r="r" b="b"/>
              <a:pathLst>
                <a:path w="677" h="1199" extrusionOk="0">
                  <a:moveTo>
                    <a:pt x="665" y="1032"/>
                  </a:moveTo>
                  <a:lnTo>
                    <a:pt x="214" y="72"/>
                  </a:lnTo>
                  <a:cubicBezTo>
                    <a:pt x="191" y="24"/>
                    <a:pt x="131" y="0"/>
                    <a:pt x="84" y="24"/>
                  </a:cubicBezTo>
                  <a:cubicBezTo>
                    <a:pt x="36" y="60"/>
                    <a:pt x="1" y="119"/>
                    <a:pt x="36" y="166"/>
                  </a:cubicBezTo>
                  <a:lnTo>
                    <a:pt x="487" y="1127"/>
                  </a:lnTo>
                  <a:cubicBezTo>
                    <a:pt x="511" y="1174"/>
                    <a:pt x="570" y="1198"/>
                    <a:pt x="617" y="1174"/>
                  </a:cubicBezTo>
                  <a:cubicBezTo>
                    <a:pt x="665" y="1139"/>
                    <a:pt x="677" y="1080"/>
                    <a:pt x="665" y="1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7382890" y="2637251"/>
              <a:ext cx="142431" cy="92787"/>
            </a:xfrm>
            <a:custGeom>
              <a:avLst/>
              <a:gdLst/>
              <a:ahLst/>
              <a:cxnLst/>
              <a:rect l="l" t="t" r="r" b="b"/>
              <a:pathLst>
                <a:path w="1294" h="843" extrusionOk="0">
                  <a:moveTo>
                    <a:pt x="949" y="48"/>
                  </a:moveTo>
                  <a:lnTo>
                    <a:pt x="167" y="392"/>
                  </a:lnTo>
                  <a:cubicBezTo>
                    <a:pt x="60" y="427"/>
                    <a:pt x="1" y="558"/>
                    <a:pt x="48" y="688"/>
                  </a:cubicBezTo>
                  <a:cubicBezTo>
                    <a:pt x="95" y="783"/>
                    <a:pt x="226" y="842"/>
                    <a:pt x="344" y="807"/>
                  </a:cubicBezTo>
                  <a:lnTo>
                    <a:pt x="1127" y="463"/>
                  </a:lnTo>
                  <a:cubicBezTo>
                    <a:pt x="1234" y="415"/>
                    <a:pt x="1293" y="285"/>
                    <a:pt x="1246" y="166"/>
                  </a:cubicBezTo>
                  <a:cubicBezTo>
                    <a:pt x="1186" y="48"/>
                    <a:pt x="1056" y="0"/>
                    <a:pt x="949" y="4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7399841" y="2651560"/>
              <a:ext cx="105887" cy="62738"/>
            </a:xfrm>
            <a:custGeom>
              <a:avLst/>
              <a:gdLst/>
              <a:ahLst/>
              <a:cxnLst/>
              <a:rect l="l" t="t" r="r" b="b"/>
              <a:pathLst>
                <a:path w="962" h="570" extrusionOk="0">
                  <a:moveTo>
                    <a:pt x="783" y="36"/>
                  </a:moveTo>
                  <a:lnTo>
                    <a:pt x="84" y="333"/>
                  </a:lnTo>
                  <a:cubicBezTo>
                    <a:pt x="24" y="357"/>
                    <a:pt x="1" y="416"/>
                    <a:pt x="24" y="475"/>
                  </a:cubicBezTo>
                  <a:cubicBezTo>
                    <a:pt x="60" y="534"/>
                    <a:pt x="119" y="570"/>
                    <a:pt x="179" y="534"/>
                  </a:cubicBezTo>
                  <a:lnTo>
                    <a:pt x="878" y="238"/>
                  </a:lnTo>
                  <a:cubicBezTo>
                    <a:pt x="938" y="214"/>
                    <a:pt x="961" y="155"/>
                    <a:pt x="938" y="96"/>
                  </a:cubicBezTo>
                  <a:cubicBezTo>
                    <a:pt x="914" y="36"/>
                    <a:pt x="843" y="1"/>
                    <a:pt x="783" y="3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7341063" y="2539291"/>
              <a:ext cx="142431" cy="92787"/>
            </a:xfrm>
            <a:custGeom>
              <a:avLst/>
              <a:gdLst/>
              <a:ahLst/>
              <a:cxnLst/>
              <a:rect l="l" t="t" r="r" b="b"/>
              <a:pathLst>
                <a:path w="1294" h="843" extrusionOk="0">
                  <a:moveTo>
                    <a:pt x="950" y="48"/>
                  </a:moveTo>
                  <a:lnTo>
                    <a:pt x="167" y="392"/>
                  </a:lnTo>
                  <a:cubicBezTo>
                    <a:pt x="60" y="428"/>
                    <a:pt x="1" y="558"/>
                    <a:pt x="48" y="689"/>
                  </a:cubicBezTo>
                  <a:cubicBezTo>
                    <a:pt x="84" y="784"/>
                    <a:pt x="226" y="843"/>
                    <a:pt x="345" y="807"/>
                  </a:cubicBezTo>
                  <a:lnTo>
                    <a:pt x="1128" y="463"/>
                  </a:lnTo>
                  <a:cubicBezTo>
                    <a:pt x="1234" y="416"/>
                    <a:pt x="1294" y="285"/>
                    <a:pt x="1246" y="167"/>
                  </a:cubicBezTo>
                  <a:cubicBezTo>
                    <a:pt x="1199" y="48"/>
                    <a:pt x="1057" y="1"/>
                    <a:pt x="950" y="4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7356803" y="2553710"/>
              <a:ext cx="105777" cy="62738"/>
            </a:xfrm>
            <a:custGeom>
              <a:avLst/>
              <a:gdLst/>
              <a:ahLst/>
              <a:cxnLst/>
              <a:rect l="l" t="t" r="r" b="b"/>
              <a:pathLst>
                <a:path w="961" h="570" extrusionOk="0">
                  <a:moveTo>
                    <a:pt x="795" y="36"/>
                  </a:moveTo>
                  <a:lnTo>
                    <a:pt x="95" y="332"/>
                  </a:lnTo>
                  <a:cubicBezTo>
                    <a:pt x="36" y="356"/>
                    <a:pt x="0" y="415"/>
                    <a:pt x="36" y="475"/>
                  </a:cubicBezTo>
                  <a:cubicBezTo>
                    <a:pt x="60" y="534"/>
                    <a:pt x="119" y="570"/>
                    <a:pt x="178" y="534"/>
                  </a:cubicBezTo>
                  <a:lnTo>
                    <a:pt x="878" y="237"/>
                  </a:lnTo>
                  <a:cubicBezTo>
                    <a:pt x="937" y="214"/>
                    <a:pt x="961" y="154"/>
                    <a:pt x="937" y="95"/>
                  </a:cubicBezTo>
                  <a:cubicBezTo>
                    <a:pt x="925" y="36"/>
                    <a:pt x="854" y="0"/>
                    <a:pt x="795" y="3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6988619" y="2423169"/>
              <a:ext cx="346060" cy="344731"/>
            </a:xfrm>
            <a:custGeom>
              <a:avLst/>
              <a:gdLst/>
              <a:ahLst/>
              <a:cxnLst/>
              <a:rect l="l" t="t" r="r" b="b"/>
              <a:pathLst>
                <a:path w="3144" h="3132" extrusionOk="0">
                  <a:moveTo>
                    <a:pt x="2835" y="1008"/>
                  </a:moveTo>
                  <a:cubicBezTo>
                    <a:pt x="3144" y="1708"/>
                    <a:pt x="2812" y="2526"/>
                    <a:pt x="2124" y="2823"/>
                  </a:cubicBezTo>
                  <a:cubicBezTo>
                    <a:pt x="1424" y="3131"/>
                    <a:pt x="606" y="2799"/>
                    <a:pt x="309" y="2111"/>
                  </a:cubicBezTo>
                  <a:cubicBezTo>
                    <a:pt x="1" y="1412"/>
                    <a:pt x="321" y="593"/>
                    <a:pt x="1021" y="297"/>
                  </a:cubicBezTo>
                  <a:cubicBezTo>
                    <a:pt x="1721" y="0"/>
                    <a:pt x="2539" y="321"/>
                    <a:pt x="2835" y="100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7048718" y="2493613"/>
              <a:ext cx="84974" cy="124156"/>
            </a:xfrm>
            <a:custGeom>
              <a:avLst/>
              <a:gdLst/>
              <a:ahLst/>
              <a:cxnLst/>
              <a:rect l="l" t="t" r="r" b="b"/>
              <a:pathLst>
                <a:path w="772" h="1128" extrusionOk="0">
                  <a:moveTo>
                    <a:pt x="522" y="653"/>
                  </a:moveTo>
                  <a:cubicBezTo>
                    <a:pt x="582" y="546"/>
                    <a:pt x="665" y="463"/>
                    <a:pt x="771" y="416"/>
                  </a:cubicBezTo>
                  <a:lnTo>
                    <a:pt x="653" y="1"/>
                  </a:lnTo>
                  <a:cubicBezTo>
                    <a:pt x="451" y="96"/>
                    <a:pt x="273" y="238"/>
                    <a:pt x="155" y="463"/>
                  </a:cubicBezTo>
                  <a:cubicBezTo>
                    <a:pt x="36" y="665"/>
                    <a:pt x="0" y="926"/>
                    <a:pt x="48" y="1127"/>
                  </a:cubicBezTo>
                  <a:lnTo>
                    <a:pt x="463" y="1009"/>
                  </a:lnTo>
                  <a:cubicBezTo>
                    <a:pt x="451" y="878"/>
                    <a:pt x="463" y="760"/>
                    <a:pt x="522" y="6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7191038" y="2573302"/>
              <a:ext cx="84864" cy="122725"/>
            </a:xfrm>
            <a:custGeom>
              <a:avLst/>
              <a:gdLst/>
              <a:ahLst/>
              <a:cxnLst/>
              <a:rect l="l" t="t" r="r" b="b"/>
              <a:pathLst>
                <a:path w="771" h="1115" extrusionOk="0">
                  <a:moveTo>
                    <a:pt x="724" y="0"/>
                  </a:moveTo>
                  <a:lnTo>
                    <a:pt x="308" y="119"/>
                  </a:lnTo>
                  <a:cubicBezTo>
                    <a:pt x="320" y="237"/>
                    <a:pt x="308" y="356"/>
                    <a:pt x="249" y="463"/>
                  </a:cubicBezTo>
                  <a:cubicBezTo>
                    <a:pt x="190" y="569"/>
                    <a:pt x="107" y="652"/>
                    <a:pt x="0" y="700"/>
                  </a:cubicBezTo>
                  <a:lnTo>
                    <a:pt x="119" y="1115"/>
                  </a:lnTo>
                  <a:cubicBezTo>
                    <a:pt x="320" y="1032"/>
                    <a:pt x="498" y="878"/>
                    <a:pt x="617" y="652"/>
                  </a:cubicBezTo>
                  <a:cubicBezTo>
                    <a:pt x="735" y="463"/>
                    <a:pt x="771" y="225"/>
                    <a:pt x="72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7060495" y="2624153"/>
              <a:ext cx="124049" cy="84972"/>
            </a:xfrm>
            <a:custGeom>
              <a:avLst/>
              <a:gdLst/>
              <a:ahLst/>
              <a:cxnLst/>
              <a:rect l="l" t="t" r="r" b="b"/>
              <a:pathLst>
                <a:path w="1127" h="772" extrusionOk="0">
                  <a:moveTo>
                    <a:pt x="652" y="250"/>
                  </a:moveTo>
                  <a:cubicBezTo>
                    <a:pt x="546" y="190"/>
                    <a:pt x="463" y="107"/>
                    <a:pt x="415" y="1"/>
                  </a:cubicBezTo>
                  <a:lnTo>
                    <a:pt x="0" y="119"/>
                  </a:lnTo>
                  <a:cubicBezTo>
                    <a:pt x="83" y="333"/>
                    <a:pt x="237" y="511"/>
                    <a:pt x="463" y="629"/>
                  </a:cubicBezTo>
                  <a:cubicBezTo>
                    <a:pt x="664" y="748"/>
                    <a:pt x="913" y="772"/>
                    <a:pt x="1127" y="724"/>
                  </a:cubicBezTo>
                  <a:lnTo>
                    <a:pt x="1008" y="309"/>
                  </a:lnTo>
                  <a:cubicBezTo>
                    <a:pt x="878" y="333"/>
                    <a:pt x="759" y="309"/>
                    <a:pt x="652" y="2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7140076" y="2481835"/>
              <a:ext cx="124159" cy="84972"/>
            </a:xfrm>
            <a:custGeom>
              <a:avLst/>
              <a:gdLst/>
              <a:ahLst/>
              <a:cxnLst/>
              <a:rect l="l" t="t" r="r" b="b"/>
              <a:pathLst>
                <a:path w="1128" h="772" extrusionOk="0">
                  <a:moveTo>
                    <a:pt x="475" y="523"/>
                  </a:moveTo>
                  <a:cubicBezTo>
                    <a:pt x="582" y="582"/>
                    <a:pt x="665" y="677"/>
                    <a:pt x="712" y="772"/>
                  </a:cubicBezTo>
                  <a:lnTo>
                    <a:pt x="1127" y="653"/>
                  </a:lnTo>
                  <a:cubicBezTo>
                    <a:pt x="1044" y="452"/>
                    <a:pt x="890" y="274"/>
                    <a:pt x="665" y="155"/>
                  </a:cubicBezTo>
                  <a:cubicBezTo>
                    <a:pt x="463" y="37"/>
                    <a:pt x="214" y="1"/>
                    <a:pt x="1" y="48"/>
                  </a:cubicBezTo>
                  <a:lnTo>
                    <a:pt x="119" y="464"/>
                  </a:lnTo>
                  <a:cubicBezTo>
                    <a:pt x="238" y="452"/>
                    <a:pt x="368" y="464"/>
                    <a:pt x="475" y="52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7128298" y="2562845"/>
              <a:ext cx="65382" cy="66701"/>
            </a:xfrm>
            <a:custGeom>
              <a:avLst/>
              <a:gdLst/>
              <a:ahLst/>
              <a:cxnLst/>
              <a:rect l="l" t="t" r="r" b="b"/>
              <a:pathLst>
                <a:path w="594" h="606" extrusionOk="0">
                  <a:moveTo>
                    <a:pt x="440" y="71"/>
                  </a:moveTo>
                  <a:cubicBezTo>
                    <a:pt x="297" y="0"/>
                    <a:pt x="143" y="60"/>
                    <a:pt x="84" y="178"/>
                  </a:cubicBezTo>
                  <a:cubicBezTo>
                    <a:pt x="1" y="309"/>
                    <a:pt x="60" y="475"/>
                    <a:pt x="179" y="534"/>
                  </a:cubicBezTo>
                  <a:cubicBezTo>
                    <a:pt x="321" y="605"/>
                    <a:pt x="475" y="546"/>
                    <a:pt x="535" y="427"/>
                  </a:cubicBezTo>
                  <a:cubicBezTo>
                    <a:pt x="594" y="309"/>
                    <a:pt x="570" y="131"/>
                    <a:pt x="440" y="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7452124" y="2245631"/>
              <a:ext cx="312048" cy="312041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2799" y="1459"/>
                  </a:moveTo>
                  <a:cubicBezTo>
                    <a:pt x="2787" y="2230"/>
                    <a:pt x="2135" y="2835"/>
                    <a:pt x="1376" y="2799"/>
                  </a:cubicBezTo>
                  <a:cubicBezTo>
                    <a:pt x="605" y="2787"/>
                    <a:pt x="0" y="2135"/>
                    <a:pt x="24" y="1376"/>
                  </a:cubicBezTo>
                  <a:cubicBezTo>
                    <a:pt x="48" y="605"/>
                    <a:pt x="700" y="0"/>
                    <a:pt x="1447" y="36"/>
                  </a:cubicBezTo>
                  <a:cubicBezTo>
                    <a:pt x="2218" y="60"/>
                    <a:pt x="2835" y="700"/>
                    <a:pt x="2799" y="145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7505618" y="2288667"/>
              <a:ext cx="206381" cy="225969"/>
            </a:xfrm>
            <a:custGeom>
              <a:avLst/>
              <a:gdLst/>
              <a:ahLst/>
              <a:cxnLst/>
              <a:rect l="l" t="t" r="r" b="b"/>
              <a:pathLst>
                <a:path w="1875" h="2053" extrusionOk="0">
                  <a:moveTo>
                    <a:pt x="961" y="13"/>
                  </a:moveTo>
                  <a:cubicBezTo>
                    <a:pt x="463" y="1"/>
                    <a:pt x="36" y="392"/>
                    <a:pt x="12" y="902"/>
                  </a:cubicBezTo>
                  <a:lnTo>
                    <a:pt x="12" y="1092"/>
                  </a:lnTo>
                  <a:cubicBezTo>
                    <a:pt x="0" y="1602"/>
                    <a:pt x="404" y="2029"/>
                    <a:pt x="902" y="2041"/>
                  </a:cubicBezTo>
                  <a:cubicBezTo>
                    <a:pt x="1412" y="2052"/>
                    <a:pt x="1839" y="1661"/>
                    <a:pt x="1850" y="1151"/>
                  </a:cubicBezTo>
                  <a:lnTo>
                    <a:pt x="1850" y="961"/>
                  </a:lnTo>
                  <a:cubicBezTo>
                    <a:pt x="1874" y="451"/>
                    <a:pt x="1471" y="24"/>
                    <a:pt x="961" y="1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7505618" y="2288667"/>
              <a:ext cx="206381" cy="205056"/>
            </a:xfrm>
            <a:custGeom>
              <a:avLst/>
              <a:gdLst/>
              <a:ahLst/>
              <a:cxnLst/>
              <a:rect l="l" t="t" r="r" b="b"/>
              <a:pathLst>
                <a:path w="1875" h="1863" extrusionOk="0">
                  <a:moveTo>
                    <a:pt x="1850" y="961"/>
                  </a:moveTo>
                  <a:cubicBezTo>
                    <a:pt x="1839" y="1459"/>
                    <a:pt x="1412" y="1863"/>
                    <a:pt x="902" y="1851"/>
                  </a:cubicBezTo>
                  <a:cubicBezTo>
                    <a:pt x="404" y="1839"/>
                    <a:pt x="0" y="1400"/>
                    <a:pt x="12" y="902"/>
                  </a:cubicBezTo>
                  <a:cubicBezTo>
                    <a:pt x="24" y="392"/>
                    <a:pt x="463" y="1"/>
                    <a:pt x="961" y="13"/>
                  </a:cubicBezTo>
                  <a:cubicBezTo>
                    <a:pt x="1471" y="24"/>
                    <a:pt x="1874" y="451"/>
                    <a:pt x="1850" y="96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7304520" y="2822604"/>
              <a:ext cx="101925" cy="101923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926" y="463"/>
                  </a:moveTo>
                  <a:cubicBezTo>
                    <a:pt x="926" y="724"/>
                    <a:pt x="713" y="925"/>
                    <a:pt x="463" y="925"/>
                  </a:cubicBezTo>
                  <a:cubicBezTo>
                    <a:pt x="214" y="925"/>
                    <a:pt x="1" y="724"/>
                    <a:pt x="1" y="463"/>
                  </a:cubicBezTo>
                  <a:cubicBezTo>
                    <a:pt x="1" y="214"/>
                    <a:pt x="214" y="0"/>
                    <a:pt x="463" y="0"/>
                  </a:cubicBezTo>
                  <a:cubicBezTo>
                    <a:pt x="713" y="0"/>
                    <a:pt x="926" y="214"/>
                    <a:pt x="926" y="46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7326754" y="2843517"/>
              <a:ext cx="61419" cy="61418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558" y="273"/>
                  </a:moveTo>
                  <a:cubicBezTo>
                    <a:pt x="558" y="439"/>
                    <a:pt x="427" y="558"/>
                    <a:pt x="273" y="558"/>
                  </a:cubicBezTo>
                  <a:cubicBezTo>
                    <a:pt x="119" y="558"/>
                    <a:pt x="1" y="427"/>
                    <a:pt x="1" y="273"/>
                  </a:cubicBezTo>
                  <a:cubicBezTo>
                    <a:pt x="1" y="119"/>
                    <a:pt x="131" y="0"/>
                    <a:pt x="273" y="0"/>
                  </a:cubicBezTo>
                  <a:cubicBezTo>
                    <a:pt x="427" y="0"/>
                    <a:pt x="558" y="119"/>
                    <a:pt x="558" y="27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7168804" y="2893048"/>
              <a:ext cx="101925" cy="101923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926" y="463"/>
                  </a:moveTo>
                  <a:cubicBezTo>
                    <a:pt x="926" y="712"/>
                    <a:pt x="724" y="926"/>
                    <a:pt x="463" y="926"/>
                  </a:cubicBezTo>
                  <a:cubicBezTo>
                    <a:pt x="214" y="926"/>
                    <a:pt x="0" y="712"/>
                    <a:pt x="0" y="463"/>
                  </a:cubicBezTo>
                  <a:cubicBezTo>
                    <a:pt x="0" y="214"/>
                    <a:pt x="214" y="1"/>
                    <a:pt x="463" y="1"/>
                  </a:cubicBezTo>
                  <a:cubicBezTo>
                    <a:pt x="724" y="1"/>
                    <a:pt x="926" y="214"/>
                    <a:pt x="926" y="46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7188396" y="2912640"/>
              <a:ext cx="62740" cy="62738"/>
            </a:xfrm>
            <a:custGeom>
              <a:avLst/>
              <a:gdLst/>
              <a:ahLst/>
              <a:cxnLst/>
              <a:rect l="l" t="t" r="r" b="b"/>
              <a:pathLst>
                <a:path w="570" h="570" extrusionOk="0">
                  <a:moveTo>
                    <a:pt x="570" y="285"/>
                  </a:moveTo>
                  <a:cubicBezTo>
                    <a:pt x="570" y="451"/>
                    <a:pt x="439" y="570"/>
                    <a:pt x="285" y="570"/>
                  </a:cubicBezTo>
                  <a:cubicBezTo>
                    <a:pt x="131" y="570"/>
                    <a:pt x="0" y="428"/>
                    <a:pt x="0" y="285"/>
                  </a:cubicBezTo>
                  <a:cubicBezTo>
                    <a:pt x="0" y="131"/>
                    <a:pt x="143" y="1"/>
                    <a:pt x="285" y="1"/>
                  </a:cubicBezTo>
                  <a:cubicBezTo>
                    <a:pt x="439" y="1"/>
                    <a:pt x="570" y="131"/>
                    <a:pt x="570" y="2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6490002" y="1283531"/>
              <a:ext cx="890356" cy="425741"/>
            </a:xfrm>
            <a:custGeom>
              <a:avLst/>
              <a:gdLst/>
              <a:ahLst/>
              <a:cxnLst/>
              <a:rect l="l" t="t" r="r" b="b"/>
              <a:pathLst>
                <a:path w="8089" h="3868" extrusionOk="0">
                  <a:moveTo>
                    <a:pt x="439" y="3511"/>
                  </a:moveTo>
                  <a:lnTo>
                    <a:pt x="7626" y="357"/>
                  </a:lnTo>
                  <a:cubicBezTo>
                    <a:pt x="7780" y="297"/>
                    <a:pt x="7935" y="274"/>
                    <a:pt x="8089" y="309"/>
                  </a:cubicBezTo>
                  <a:cubicBezTo>
                    <a:pt x="7899" y="84"/>
                    <a:pt x="7567" y="1"/>
                    <a:pt x="7270" y="131"/>
                  </a:cubicBezTo>
                  <a:lnTo>
                    <a:pt x="463" y="3108"/>
                  </a:lnTo>
                  <a:cubicBezTo>
                    <a:pt x="166" y="3238"/>
                    <a:pt x="0" y="3559"/>
                    <a:pt x="48" y="3867"/>
                  </a:cubicBezTo>
                  <a:cubicBezTo>
                    <a:pt x="143" y="3701"/>
                    <a:pt x="261" y="3582"/>
                    <a:pt x="439" y="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6826816" y="1483303"/>
              <a:ext cx="275505" cy="154094"/>
            </a:xfrm>
            <a:custGeom>
              <a:avLst/>
              <a:gdLst/>
              <a:ahLst/>
              <a:cxnLst/>
              <a:rect l="l" t="t" r="r" b="b"/>
              <a:pathLst>
                <a:path w="2503" h="1400" extrusionOk="0">
                  <a:moveTo>
                    <a:pt x="2171" y="60"/>
                  </a:moveTo>
                  <a:lnTo>
                    <a:pt x="166" y="937"/>
                  </a:lnTo>
                  <a:cubicBezTo>
                    <a:pt x="60" y="985"/>
                    <a:pt x="0" y="1115"/>
                    <a:pt x="48" y="1234"/>
                  </a:cubicBezTo>
                  <a:cubicBezTo>
                    <a:pt x="83" y="1340"/>
                    <a:pt x="226" y="1400"/>
                    <a:pt x="344" y="1352"/>
                  </a:cubicBezTo>
                  <a:lnTo>
                    <a:pt x="2348" y="475"/>
                  </a:lnTo>
                  <a:cubicBezTo>
                    <a:pt x="2443" y="439"/>
                    <a:pt x="2503" y="297"/>
                    <a:pt x="2467" y="178"/>
                  </a:cubicBezTo>
                  <a:cubicBezTo>
                    <a:pt x="2408" y="60"/>
                    <a:pt x="2265" y="0"/>
                    <a:pt x="2171" y="6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6845088" y="1500254"/>
              <a:ext cx="238962" cy="120194"/>
            </a:xfrm>
            <a:custGeom>
              <a:avLst/>
              <a:gdLst/>
              <a:ahLst/>
              <a:cxnLst/>
              <a:rect l="l" t="t" r="r" b="b"/>
              <a:pathLst>
                <a:path w="2171" h="1092" extrusionOk="0">
                  <a:moveTo>
                    <a:pt x="2005" y="12"/>
                  </a:moveTo>
                  <a:lnTo>
                    <a:pt x="83" y="854"/>
                  </a:lnTo>
                  <a:cubicBezTo>
                    <a:pt x="24" y="890"/>
                    <a:pt x="0" y="949"/>
                    <a:pt x="24" y="1009"/>
                  </a:cubicBezTo>
                  <a:cubicBezTo>
                    <a:pt x="60" y="1068"/>
                    <a:pt x="119" y="1092"/>
                    <a:pt x="178" y="1068"/>
                  </a:cubicBezTo>
                  <a:lnTo>
                    <a:pt x="2088" y="226"/>
                  </a:lnTo>
                  <a:cubicBezTo>
                    <a:pt x="2147" y="190"/>
                    <a:pt x="2171" y="131"/>
                    <a:pt x="2147" y="72"/>
                  </a:cubicBezTo>
                  <a:cubicBezTo>
                    <a:pt x="2123" y="24"/>
                    <a:pt x="2064" y="0"/>
                    <a:pt x="2005" y="1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4"/>
          <p:cNvSpPr txBox="1">
            <a:spLocks noGrp="1"/>
          </p:cNvSpPr>
          <p:nvPr>
            <p:ph type="subTitle" idx="2"/>
          </p:nvPr>
        </p:nvSpPr>
        <p:spPr>
          <a:xfrm>
            <a:off x="719999" y="1965090"/>
            <a:ext cx="2434200" cy="1370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noticed clear regional preferences for game genres: North America loves Action, Europe is all about Sports, and Japan prefers RPGs.</a:t>
            </a:r>
            <a:endParaRPr dirty="0"/>
          </a:p>
        </p:txBody>
      </p:sp>
      <p:sp>
        <p:nvSpPr>
          <p:cNvPr id="1048" name="Google Shape;1048;p44"/>
          <p:cNvSpPr txBox="1">
            <a:spLocks noGrp="1"/>
          </p:cNvSpPr>
          <p:nvPr>
            <p:ph type="subTitle" idx="3"/>
          </p:nvPr>
        </p:nvSpPr>
        <p:spPr>
          <a:xfrm>
            <a:off x="3357353" y="1965090"/>
            <a:ext cx="2434200" cy="1370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insight highlights that </a:t>
            </a:r>
            <a:r>
              <a:rPr lang="en-US" dirty="0" err="1"/>
              <a:t>GameCo</a:t>
            </a:r>
            <a:r>
              <a:rPr lang="en-US" dirty="0"/>
              <a:t> cannot adopt a 'one-size-fits-all' strategy for these regions if it wishes to maximize market reach</a:t>
            </a:r>
            <a:endParaRPr dirty="0"/>
          </a:p>
        </p:txBody>
      </p:sp>
      <p:sp>
        <p:nvSpPr>
          <p:cNvPr id="1049" name="Google Shape;1049;p44"/>
          <p:cNvSpPr txBox="1">
            <a:spLocks noGrp="1"/>
          </p:cNvSpPr>
          <p:nvPr>
            <p:ph type="subTitle" idx="4"/>
          </p:nvPr>
        </p:nvSpPr>
        <p:spPr>
          <a:xfrm>
            <a:off x="5989799" y="1965090"/>
            <a:ext cx="2434200" cy="1370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GameCo</a:t>
            </a:r>
            <a:r>
              <a:rPr lang="en-US" dirty="0"/>
              <a:t> needs a region-specific focus to maximize impact, rather than treating all regions with a single approach.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28137-22F9-4E4B-9282-4F0243F0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44" y="732387"/>
            <a:ext cx="942110" cy="942110"/>
          </a:xfrm>
          <a:prstGeom prst="round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748425-5801-4698-B270-B4201B399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18" y="748324"/>
            <a:ext cx="942110" cy="942110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AAE677-7B7F-4FED-A00B-92A71487C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81" y="748324"/>
            <a:ext cx="949199" cy="942110"/>
          </a:xfrm>
          <a:prstGeom prst="round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47630D-B853-423E-85C4-88D4A8FD1165}"/>
              </a:ext>
            </a:extLst>
          </p:cNvPr>
          <p:cNvSpPr txBox="1"/>
          <p:nvPr/>
        </p:nvSpPr>
        <p:spPr>
          <a:xfrm>
            <a:off x="1479381" y="3687288"/>
            <a:ext cx="617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By understanding these preferences, </a:t>
            </a:r>
            <a:r>
              <a:rPr lang="en-US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GameCo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can better align its marketing strategy to maximize regional impact.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1"/>
          <p:cNvSpPr txBox="1">
            <a:spLocks noGrp="1"/>
          </p:cNvSpPr>
          <p:nvPr>
            <p:ph type="title"/>
          </p:nvPr>
        </p:nvSpPr>
        <p:spPr>
          <a:xfrm>
            <a:off x="2800038" y="2032550"/>
            <a:ext cx="4969800" cy="678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Revised Understanding</a:t>
            </a:r>
            <a:endParaRPr sz="3000" dirty="0"/>
          </a:p>
        </p:txBody>
      </p:sp>
      <p:sp>
        <p:nvSpPr>
          <p:cNvPr id="1185" name="Google Shape;1185;p51"/>
          <p:cNvSpPr txBox="1">
            <a:spLocks noGrp="1"/>
          </p:cNvSpPr>
          <p:nvPr>
            <p:ph type="title" idx="2"/>
          </p:nvPr>
        </p:nvSpPr>
        <p:spPr>
          <a:xfrm>
            <a:off x="1374163" y="2095050"/>
            <a:ext cx="11841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86" name="Google Shape;1186;p51"/>
          <p:cNvSpPr txBox="1">
            <a:spLocks noGrp="1"/>
          </p:cNvSpPr>
          <p:nvPr>
            <p:ph type="subTitle" idx="1"/>
          </p:nvPr>
        </p:nvSpPr>
        <p:spPr>
          <a:xfrm>
            <a:off x="2800038" y="2863050"/>
            <a:ext cx="496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Updated Understanding of Regional Preferences</a:t>
            </a:r>
            <a:endParaRPr dirty="0"/>
          </a:p>
        </p:txBody>
      </p:sp>
      <p:grpSp>
        <p:nvGrpSpPr>
          <p:cNvPr id="1187" name="Google Shape;1187;p51"/>
          <p:cNvGrpSpPr/>
          <p:nvPr/>
        </p:nvGrpSpPr>
        <p:grpSpPr>
          <a:xfrm>
            <a:off x="6407979" y="723978"/>
            <a:ext cx="1688707" cy="1604804"/>
            <a:chOff x="5363150" y="3424550"/>
            <a:chExt cx="459900" cy="437050"/>
          </a:xfrm>
        </p:grpSpPr>
        <p:sp>
          <p:nvSpPr>
            <p:cNvPr id="1188" name="Google Shape;1188;p51"/>
            <p:cNvSpPr/>
            <p:nvPr/>
          </p:nvSpPr>
          <p:spPr>
            <a:xfrm>
              <a:off x="5517625" y="3633575"/>
              <a:ext cx="147375" cy="100825"/>
            </a:xfrm>
            <a:custGeom>
              <a:avLst/>
              <a:gdLst/>
              <a:ahLst/>
              <a:cxnLst/>
              <a:rect l="l" t="t" r="r" b="b"/>
              <a:pathLst>
                <a:path w="5895" h="4033" extrusionOk="0">
                  <a:moveTo>
                    <a:pt x="5231" y="4033"/>
                  </a:moveTo>
                  <a:lnTo>
                    <a:pt x="1" y="1234"/>
                  </a:lnTo>
                  <a:lnTo>
                    <a:pt x="653" y="0"/>
                  </a:lnTo>
                  <a:lnTo>
                    <a:pt x="5895" y="27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5549050" y="3424550"/>
              <a:ext cx="85725" cy="70575"/>
            </a:xfrm>
            <a:custGeom>
              <a:avLst/>
              <a:gdLst/>
              <a:ahLst/>
              <a:cxnLst/>
              <a:rect l="l" t="t" r="r" b="b"/>
              <a:pathLst>
                <a:path w="3429" h="2823" extrusionOk="0">
                  <a:moveTo>
                    <a:pt x="2823" y="2621"/>
                  </a:moveTo>
                  <a:cubicBezTo>
                    <a:pt x="3013" y="2313"/>
                    <a:pt x="3179" y="1981"/>
                    <a:pt x="3357" y="1661"/>
                  </a:cubicBezTo>
                  <a:cubicBezTo>
                    <a:pt x="3428" y="1530"/>
                    <a:pt x="3369" y="1340"/>
                    <a:pt x="3203" y="1234"/>
                  </a:cubicBezTo>
                  <a:cubicBezTo>
                    <a:pt x="2539" y="736"/>
                    <a:pt x="1815" y="344"/>
                    <a:pt x="1021" y="60"/>
                  </a:cubicBezTo>
                  <a:cubicBezTo>
                    <a:pt x="843" y="0"/>
                    <a:pt x="653" y="48"/>
                    <a:pt x="582" y="178"/>
                  </a:cubicBezTo>
                  <a:cubicBezTo>
                    <a:pt x="404" y="498"/>
                    <a:pt x="238" y="830"/>
                    <a:pt x="72" y="1163"/>
                  </a:cubicBezTo>
                  <a:cubicBezTo>
                    <a:pt x="1" y="1329"/>
                    <a:pt x="96" y="1530"/>
                    <a:pt x="274" y="1589"/>
                  </a:cubicBezTo>
                  <a:cubicBezTo>
                    <a:pt x="1009" y="1839"/>
                    <a:pt x="1709" y="2206"/>
                    <a:pt x="2325" y="2704"/>
                  </a:cubicBezTo>
                  <a:cubicBezTo>
                    <a:pt x="2515" y="2823"/>
                    <a:pt x="2728" y="2787"/>
                    <a:pt x="2823" y="262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5734375" y="3523875"/>
              <a:ext cx="85700" cy="70575"/>
            </a:xfrm>
            <a:custGeom>
              <a:avLst/>
              <a:gdLst/>
              <a:ahLst/>
              <a:cxnLst/>
              <a:rect l="l" t="t" r="r" b="b"/>
              <a:pathLst>
                <a:path w="3428" h="2823" extrusionOk="0">
                  <a:moveTo>
                    <a:pt x="2823" y="2621"/>
                  </a:moveTo>
                  <a:cubicBezTo>
                    <a:pt x="3013" y="2313"/>
                    <a:pt x="3179" y="1993"/>
                    <a:pt x="3356" y="1661"/>
                  </a:cubicBezTo>
                  <a:cubicBezTo>
                    <a:pt x="3428" y="1530"/>
                    <a:pt x="3368" y="1340"/>
                    <a:pt x="3202" y="1234"/>
                  </a:cubicBezTo>
                  <a:cubicBezTo>
                    <a:pt x="2538" y="747"/>
                    <a:pt x="1815" y="344"/>
                    <a:pt x="1020" y="60"/>
                  </a:cubicBezTo>
                  <a:cubicBezTo>
                    <a:pt x="842" y="0"/>
                    <a:pt x="652" y="48"/>
                    <a:pt x="581" y="178"/>
                  </a:cubicBezTo>
                  <a:cubicBezTo>
                    <a:pt x="403" y="510"/>
                    <a:pt x="237" y="830"/>
                    <a:pt x="71" y="1163"/>
                  </a:cubicBezTo>
                  <a:cubicBezTo>
                    <a:pt x="0" y="1340"/>
                    <a:pt x="95" y="1530"/>
                    <a:pt x="273" y="1589"/>
                  </a:cubicBezTo>
                  <a:cubicBezTo>
                    <a:pt x="1008" y="1839"/>
                    <a:pt x="1708" y="2206"/>
                    <a:pt x="2325" y="2704"/>
                  </a:cubicBezTo>
                  <a:cubicBezTo>
                    <a:pt x="2491" y="2823"/>
                    <a:pt x="2716" y="2787"/>
                    <a:pt x="2823" y="262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5646600" y="3559750"/>
              <a:ext cx="166075" cy="301850"/>
            </a:xfrm>
            <a:custGeom>
              <a:avLst/>
              <a:gdLst/>
              <a:ahLst/>
              <a:cxnLst/>
              <a:rect l="l" t="t" r="r" b="b"/>
              <a:pathLst>
                <a:path w="6643" h="12074" extrusionOk="0">
                  <a:moveTo>
                    <a:pt x="6642" y="2052"/>
                  </a:moveTo>
                  <a:cubicBezTo>
                    <a:pt x="6642" y="2052"/>
                    <a:pt x="6097" y="4507"/>
                    <a:pt x="5456" y="6974"/>
                  </a:cubicBezTo>
                  <a:cubicBezTo>
                    <a:pt x="5515" y="6938"/>
                    <a:pt x="5575" y="6903"/>
                    <a:pt x="5634" y="6855"/>
                  </a:cubicBezTo>
                  <a:cubicBezTo>
                    <a:pt x="5409" y="7685"/>
                    <a:pt x="5148" y="8504"/>
                    <a:pt x="4863" y="9310"/>
                  </a:cubicBezTo>
                  <a:cubicBezTo>
                    <a:pt x="4614" y="10057"/>
                    <a:pt x="4389" y="10887"/>
                    <a:pt x="3986" y="11587"/>
                  </a:cubicBezTo>
                  <a:cubicBezTo>
                    <a:pt x="3986" y="11587"/>
                    <a:pt x="3594" y="12073"/>
                    <a:pt x="2717" y="11943"/>
                  </a:cubicBezTo>
                  <a:cubicBezTo>
                    <a:pt x="2005" y="11836"/>
                    <a:pt x="1424" y="11303"/>
                    <a:pt x="1198" y="10615"/>
                  </a:cubicBezTo>
                  <a:lnTo>
                    <a:pt x="1" y="6962"/>
                  </a:lnTo>
                  <a:lnTo>
                    <a:pt x="1222" y="4649"/>
                  </a:lnTo>
                  <a:lnTo>
                    <a:pt x="2835" y="24"/>
                  </a:lnTo>
                  <a:cubicBezTo>
                    <a:pt x="2811" y="0"/>
                    <a:pt x="5183" y="439"/>
                    <a:pt x="6642" y="20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5571300" y="3443225"/>
              <a:ext cx="231875" cy="123375"/>
            </a:xfrm>
            <a:custGeom>
              <a:avLst/>
              <a:gdLst/>
              <a:ahLst/>
              <a:cxnLst/>
              <a:rect l="l" t="t" r="r" b="b"/>
              <a:pathLst>
                <a:path w="9275" h="4935" extrusionOk="0">
                  <a:moveTo>
                    <a:pt x="1601" y="1851"/>
                  </a:moveTo>
                  <a:cubicBezTo>
                    <a:pt x="1578" y="2230"/>
                    <a:pt x="1767" y="2574"/>
                    <a:pt x="2088" y="2752"/>
                  </a:cubicBezTo>
                  <a:lnTo>
                    <a:pt x="5812" y="4744"/>
                  </a:lnTo>
                  <a:cubicBezTo>
                    <a:pt x="6144" y="4922"/>
                    <a:pt x="6535" y="4875"/>
                    <a:pt x="6831" y="4649"/>
                  </a:cubicBezTo>
                  <a:lnTo>
                    <a:pt x="7389" y="4222"/>
                  </a:lnTo>
                  <a:cubicBezTo>
                    <a:pt x="7804" y="4329"/>
                    <a:pt x="8527" y="4543"/>
                    <a:pt x="9275" y="4934"/>
                  </a:cubicBezTo>
                  <a:cubicBezTo>
                    <a:pt x="7934" y="3950"/>
                    <a:pt x="6369" y="3677"/>
                    <a:pt x="6369" y="3677"/>
                  </a:cubicBezTo>
                  <a:lnTo>
                    <a:pt x="5634" y="4211"/>
                  </a:lnTo>
                  <a:lnTo>
                    <a:pt x="4127" y="3404"/>
                  </a:lnTo>
                  <a:lnTo>
                    <a:pt x="2609" y="2610"/>
                  </a:lnTo>
                  <a:lnTo>
                    <a:pt x="2657" y="1720"/>
                  </a:lnTo>
                  <a:cubicBezTo>
                    <a:pt x="2657" y="1720"/>
                    <a:pt x="1554" y="558"/>
                    <a:pt x="0" y="0"/>
                  </a:cubicBezTo>
                  <a:cubicBezTo>
                    <a:pt x="747" y="392"/>
                    <a:pt x="1317" y="866"/>
                    <a:pt x="1637" y="116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5363150" y="3459525"/>
              <a:ext cx="261825" cy="236625"/>
            </a:xfrm>
            <a:custGeom>
              <a:avLst/>
              <a:gdLst/>
              <a:ahLst/>
              <a:cxnLst/>
              <a:rect l="l" t="t" r="r" b="b"/>
              <a:pathLst>
                <a:path w="10473" h="9465" extrusionOk="0">
                  <a:moveTo>
                    <a:pt x="6654" y="1"/>
                  </a:moveTo>
                  <a:cubicBezTo>
                    <a:pt x="6654" y="1"/>
                    <a:pt x="4911" y="1815"/>
                    <a:pt x="3215" y="3701"/>
                  </a:cubicBezTo>
                  <a:lnTo>
                    <a:pt x="3215" y="3499"/>
                  </a:lnTo>
                  <a:cubicBezTo>
                    <a:pt x="2657" y="4152"/>
                    <a:pt x="2112" y="4816"/>
                    <a:pt x="1602" y="5492"/>
                  </a:cubicBezTo>
                  <a:cubicBezTo>
                    <a:pt x="1127" y="6120"/>
                    <a:pt x="558" y="6773"/>
                    <a:pt x="190" y="7484"/>
                  </a:cubicBezTo>
                  <a:cubicBezTo>
                    <a:pt x="190" y="7484"/>
                    <a:pt x="1" y="8077"/>
                    <a:pt x="605" y="8741"/>
                  </a:cubicBezTo>
                  <a:cubicBezTo>
                    <a:pt x="1092" y="9275"/>
                    <a:pt x="1851" y="9465"/>
                    <a:pt x="2527" y="9275"/>
                  </a:cubicBezTo>
                  <a:lnTo>
                    <a:pt x="6251" y="8255"/>
                  </a:lnTo>
                  <a:lnTo>
                    <a:pt x="7508" y="5954"/>
                  </a:lnTo>
                  <a:lnTo>
                    <a:pt x="10473" y="2052"/>
                  </a:lnTo>
                  <a:cubicBezTo>
                    <a:pt x="10461" y="2029"/>
                    <a:pt x="8801" y="297"/>
                    <a:pt x="66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5442625" y="3436400"/>
              <a:ext cx="380425" cy="311350"/>
            </a:xfrm>
            <a:custGeom>
              <a:avLst/>
              <a:gdLst/>
              <a:ahLst/>
              <a:cxnLst/>
              <a:rect l="l" t="t" r="r" b="b"/>
              <a:pathLst>
                <a:path w="15217" h="12454" extrusionOk="0">
                  <a:moveTo>
                    <a:pt x="13781" y="11789"/>
                  </a:moveTo>
                  <a:cubicBezTo>
                    <a:pt x="14505" y="9109"/>
                    <a:pt x="15216" y="5942"/>
                    <a:pt x="15216" y="5942"/>
                  </a:cubicBezTo>
                  <a:cubicBezTo>
                    <a:pt x="14967" y="5658"/>
                    <a:pt x="14694" y="5432"/>
                    <a:pt x="14422" y="5219"/>
                  </a:cubicBezTo>
                  <a:cubicBezTo>
                    <a:pt x="13674" y="4839"/>
                    <a:pt x="12951" y="4614"/>
                    <a:pt x="12536" y="4507"/>
                  </a:cubicBezTo>
                  <a:lnTo>
                    <a:pt x="11978" y="4934"/>
                  </a:lnTo>
                  <a:cubicBezTo>
                    <a:pt x="11682" y="5172"/>
                    <a:pt x="11291" y="5207"/>
                    <a:pt x="10959" y="5029"/>
                  </a:cubicBezTo>
                  <a:lnTo>
                    <a:pt x="7235" y="3037"/>
                  </a:lnTo>
                  <a:cubicBezTo>
                    <a:pt x="6914" y="2859"/>
                    <a:pt x="6725" y="2515"/>
                    <a:pt x="6748" y="2135"/>
                  </a:cubicBezTo>
                  <a:lnTo>
                    <a:pt x="6796" y="1436"/>
                  </a:lnTo>
                  <a:cubicBezTo>
                    <a:pt x="6464" y="1139"/>
                    <a:pt x="5894" y="665"/>
                    <a:pt x="5159" y="262"/>
                  </a:cubicBezTo>
                  <a:cubicBezTo>
                    <a:pt x="4839" y="143"/>
                    <a:pt x="4483" y="48"/>
                    <a:pt x="4115" y="1"/>
                  </a:cubicBezTo>
                  <a:cubicBezTo>
                    <a:pt x="4115" y="1"/>
                    <a:pt x="1862" y="2337"/>
                    <a:pt x="36" y="4436"/>
                  </a:cubicBezTo>
                  <a:cubicBezTo>
                    <a:pt x="0" y="5385"/>
                    <a:pt x="463" y="6298"/>
                    <a:pt x="1376" y="6784"/>
                  </a:cubicBezTo>
                  <a:lnTo>
                    <a:pt x="3700" y="8030"/>
                  </a:lnTo>
                  <a:lnTo>
                    <a:pt x="3724" y="8018"/>
                  </a:lnTo>
                  <a:lnTo>
                    <a:pt x="6250" y="9370"/>
                  </a:lnTo>
                  <a:lnTo>
                    <a:pt x="8764" y="10722"/>
                  </a:lnTo>
                  <a:lnTo>
                    <a:pt x="8788" y="10746"/>
                  </a:lnTo>
                  <a:lnTo>
                    <a:pt x="11113" y="11991"/>
                  </a:lnTo>
                  <a:cubicBezTo>
                    <a:pt x="11990" y="12453"/>
                    <a:pt x="13010" y="12323"/>
                    <a:pt x="13781" y="1178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5458625" y="3467250"/>
              <a:ext cx="347825" cy="267150"/>
            </a:xfrm>
            <a:custGeom>
              <a:avLst/>
              <a:gdLst/>
              <a:ahLst/>
              <a:cxnLst/>
              <a:rect l="l" t="t" r="r" b="b"/>
              <a:pathLst>
                <a:path w="13913" h="10686" extrusionOk="0">
                  <a:moveTo>
                    <a:pt x="13366" y="8444"/>
                  </a:moveTo>
                  <a:cubicBezTo>
                    <a:pt x="13461" y="8029"/>
                    <a:pt x="13568" y="7614"/>
                    <a:pt x="13675" y="7223"/>
                  </a:cubicBezTo>
                  <a:cubicBezTo>
                    <a:pt x="13912" y="6286"/>
                    <a:pt x="13485" y="5313"/>
                    <a:pt x="12631" y="4863"/>
                  </a:cubicBezTo>
                  <a:lnTo>
                    <a:pt x="4424" y="463"/>
                  </a:lnTo>
                  <a:cubicBezTo>
                    <a:pt x="3570" y="0"/>
                    <a:pt x="2527" y="190"/>
                    <a:pt x="1886" y="890"/>
                  </a:cubicBezTo>
                  <a:cubicBezTo>
                    <a:pt x="1602" y="1198"/>
                    <a:pt x="1329" y="1506"/>
                    <a:pt x="1032" y="1838"/>
                  </a:cubicBezTo>
                  <a:cubicBezTo>
                    <a:pt x="1" y="2977"/>
                    <a:pt x="273" y="4756"/>
                    <a:pt x="1554" y="5444"/>
                  </a:cubicBezTo>
                  <a:lnTo>
                    <a:pt x="10058" y="9986"/>
                  </a:lnTo>
                  <a:cubicBezTo>
                    <a:pt x="11350" y="10686"/>
                    <a:pt x="12975" y="9915"/>
                    <a:pt x="13366" y="84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5489450" y="3483550"/>
              <a:ext cx="122200" cy="122175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4887" y="2443"/>
                  </a:moveTo>
                  <a:cubicBezTo>
                    <a:pt x="4887" y="3795"/>
                    <a:pt x="3796" y="4887"/>
                    <a:pt x="2444" y="4887"/>
                  </a:cubicBezTo>
                  <a:cubicBezTo>
                    <a:pt x="1092" y="4887"/>
                    <a:pt x="1" y="3795"/>
                    <a:pt x="1" y="2443"/>
                  </a:cubicBezTo>
                  <a:cubicBezTo>
                    <a:pt x="1" y="1091"/>
                    <a:pt x="1092" y="0"/>
                    <a:pt x="2444" y="0"/>
                  </a:cubicBezTo>
                  <a:cubicBezTo>
                    <a:pt x="3796" y="0"/>
                    <a:pt x="4887" y="1091"/>
                    <a:pt x="4887" y="24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5502800" y="3501625"/>
              <a:ext cx="35900" cy="51925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985" y="1222"/>
                  </a:moveTo>
                  <a:cubicBezTo>
                    <a:pt x="1080" y="1009"/>
                    <a:pt x="1246" y="867"/>
                    <a:pt x="1436" y="772"/>
                  </a:cubicBezTo>
                  <a:lnTo>
                    <a:pt x="1198" y="1"/>
                  </a:lnTo>
                  <a:cubicBezTo>
                    <a:pt x="819" y="167"/>
                    <a:pt x="487" y="451"/>
                    <a:pt x="273" y="843"/>
                  </a:cubicBezTo>
                  <a:cubicBezTo>
                    <a:pt x="60" y="1246"/>
                    <a:pt x="1" y="1673"/>
                    <a:pt x="95" y="2076"/>
                  </a:cubicBezTo>
                  <a:lnTo>
                    <a:pt x="866" y="1839"/>
                  </a:lnTo>
                  <a:cubicBezTo>
                    <a:pt x="831" y="1637"/>
                    <a:pt x="878" y="1424"/>
                    <a:pt x="985" y="1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5563000" y="3535725"/>
              <a:ext cx="35900" cy="51925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451" y="866"/>
                  </a:moveTo>
                  <a:cubicBezTo>
                    <a:pt x="344" y="1068"/>
                    <a:pt x="190" y="1222"/>
                    <a:pt x="0" y="1305"/>
                  </a:cubicBezTo>
                  <a:lnTo>
                    <a:pt x="225" y="2076"/>
                  </a:lnTo>
                  <a:cubicBezTo>
                    <a:pt x="617" y="1910"/>
                    <a:pt x="937" y="1637"/>
                    <a:pt x="1162" y="1234"/>
                  </a:cubicBezTo>
                  <a:cubicBezTo>
                    <a:pt x="1376" y="831"/>
                    <a:pt x="1435" y="404"/>
                    <a:pt x="1340" y="1"/>
                  </a:cubicBezTo>
                  <a:lnTo>
                    <a:pt x="569" y="238"/>
                  </a:lnTo>
                  <a:cubicBezTo>
                    <a:pt x="593" y="428"/>
                    <a:pt x="558" y="653"/>
                    <a:pt x="451" y="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5507550" y="3556475"/>
              <a:ext cx="51900" cy="35900"/>
            </a:xfrm>
            <a:custGeom>
              <a:avLst/>
              <a:gdLst/>
              <a:ahLst/>
              <a:cxnLst/>
              <a:rect l="l" t="t" r="r" b="b"/>
              <a:pathLst>
                <a:path w="2076" h="1436" extrusionOk="0">
                  <a:moveTo>
                    <a:pt x="1850" y="582"/>
                  </a:moveTo>
                  <a:cubicBezTo>
                    <a:pt x="1649" y="606"/>
                    <a:pt x="1424" y="570"/>
                    <a:pt x="1222" y="463"/>
                  </a:cubicBezTo>
                  <a:cubicBezTo>
                    <a:pt x="1008" y="357"/>
                    <a:pt x="866" y="191"/>
                    <a:pt x="771" y="1"/>
                  </a:cubicBezTo>
                  <a:lnTo>
                    <a:pt x="0" y="238"/>
                  </a:lnTo>
                  <a:cubicBezTo>
                    <a:pt x="166" y="629"/>
                    <a:pt x="451" y="950"/>
                    <a:pt x="854" y="1175"/>
                  </a:cubicBezTo>
                  <a:cubicBezTo>
                    <a:pt x="1246" y="1377"/>
                    <a:pt x="1673" y="1436"/>
                    <a:pt x="2076" y="13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5541650" y="3496900"/>
              <a:ext cx="51900" cy="35900"/>
            </a:xfrm>
            <a:custGeom>
              <a:avLst/>
              <a:gdLst/>
              <a:ahLst/>
              <a:cxnLst/>
              <a:rect l="l" t="t" r="r" b="b"/>
              <a:pathLst>
                <a:path w="2076" h="1436" extrusionOk="0">
                  <a:moveTo>
                    <a:pt x="226" y="854"/>
                  </a:moveTo>
                  <a:cubicBezTo>
                    <a:pt x="439" y="830"/>
                    <a:pt x="653" y="878"/>
                    <a:pt x="866" y="973"/>
                  </a:cubicBezTo>
                  <a:cubicBezTo>
                    <a:pt x="1068" y="1079"/>
                    <a:pt x="1222" y="1245"/>
                    <a:pt x="1305" y="1435"/>
                  </a:cubicBezTo>
                  <a:lnTo>
                    <a:pt x="2076" y="1198"/>
                  </a:lnTo>
                  <a:cubicBezTo>
                    <a:pt x="1922" y="818"/>
                    <a:pt x="1637" y="486"/>
                    <a:pt x="1234" y="261"/>
                  </a:cubicBezTo>
                  <a:cubicBezTo>
                    <a:pt x="830" y="59"/>
                    <a:pt x="403" y="0"/>
                    <a:pt x="0" y="8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5536600" y="3530100"/>
              <a:ext cx="28200" cy="28200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985" y="807"/>
                  </a:moveTo>
                  <a:cubicBezTo>
                    <a:pt x="855" y="1044"/>
                    <a:pt x="558" y="1127"/>
                    <a:pt x="321" y="997"/>
                  </a:cubicBezTo>
                  <a:cubicBezTo>
                    <a:pt x="84" y="866"/>
                    <a:pt x="1" y="570"/>
                    <a:pt x="131" y="332"/>
                  </a:cubicBezTo>
                  <a:cubicBezTo>
                    <a:pt x="262" y="95"/>
                    <a:pt x="558" y="0"/>
                    <a:pt x="795" y="143"/>
                  </a:cubicBezTo>
                  <a:cubicBezTo>
                    <a:pt x="1032" y="285"/>
                    <a:pt x="1127" y="570"/>
                    <a:pt x="985" y="80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5699375" y="3584350"/>
              <a:ext cx="80075" cy="52800"/>
            </a:xfrm>
            <a:custGeom>
              <a:avLst/>
              <a:gdLst/>
              <a:ahLst/>
              <a:cxnLst/>
              <a:rect l="l" t="t" r="r" b="b"/>
              <a:pathLst>
                <a:path w="3203" h="2112" extrusionOk="0">
                  <a:moveTo>
                    <a:pt x="2159" y="119"/>
                  </a:moveTo>
                  <a:lnTo>
                    <a:pt x="606" y="594"/>
                  </a:lnTo>
                  <a:cubicBezTo>
                    <a:pt x="214" y="712"/>
                    <a:pt x="1" y="1115"/>
                    <a:pt x="119" y="1507"/>
                  </a:cubicBezTo>
                  <a:cubicBezTo>
                    <a:pt x="238" y="1898"/>
                    <a:pt x="629" y="2112"/>
                    <a:pt x="1032" y="2005"/>
                  </a:cubicBezTo>
                  <a:lnTo>
                    <a:pt x="2586" y="1531"/>
                  </a:lnTo>
                  <a:cubicBezTo>
                    <a:pt x="2977" y="1412"/>
                    <a:pt x="3203" y="1009"/>
                    <a:pt x="3084" y="606"/>
                  </a:cubicBezTo>
                  <a:cubicBezTo>
                    <a:pt x="2966" y="226"/>
                    <a:pt x="2551" y="1"/>
                    <a:pt x="2159" y="1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5707675" y="3601850"/>
              <a:ext cx="28200" cy="27900"/>
            </a:xfrm>
            <a:custGeom>
              <a:avLst/>
              <a:gdLst/>
              <a:ahLst/>
              <a:cxnLst/>
              <a:rect l="l" t="t" r="r" b="b"/>
              <a:pathLst>
                <a:path w="1128" h="1116" extrusionOk="0">
                  <a:moveTo>
                    <a:pt x="1056" y="427"/>
                  </a:moveTo>
                  <a:cubicBezTo>
                    <a:pt x="1127" y="688"/>
                    <a:pt x="973" y="973"/>
                    <a:pt x="700" y="1044"/>
                  </a:cubicBezTo>
                  <a:cubicBezTo>
                    <a:pt x="440" y="1115"/>
                    <a:pt x="155" y="961"/>
                    <a:pt x="72" y="688"/>
                  </a:cubicBezTo>
                  <a:cubicBezTo>
                    <a:pt x="1" y="427"/>
                    <a:pt x="167" y="143"/>
                    <a:pt x="440" y="72"/>
                  </a:cubicBezTo>
                  <a:cubicBezTo>
                    <a:pt x="700" y="0"/>
                    <a:pt x="985" y="155"/>
                    <a:pt x="1056" y="42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5741775" y="3591775"/>
              <a:ext cx="28200" cy="27875"/>
            </a:xfrm>
            <a:custGeom>
              <a:avLst/>
              <a:gdLst/>
              <a:ahLst/>
              <a:cxnLst/>
              <a:rect l="l" t="t" r="r" b="b"/>
              <a:pathLst>
                <a:path w="1128" h="1115" extrusionOk="0">
                  <a:moveTo>
                    <a:pt x="1056" y="415"/>
                  </a:moveTo>
                  <a:cubicBezTo>
                    <a:pt x="1127" y="676"/>
                    <a:pt x="973" y="961"/>
                    <a:pt x="700" y="1032"/>
                  </a:cubicBezTo>
                  <a:cubicBezTo>
                    <a:pt x="439" y="1115"/>
                    <a:pt x="155" y="949"/>
                    <a:pt x="84" y="676"/>
                  </a:cubicBezTo>
                  <a:cubicBezTo>
                    <a:pt x="1" y="415"/>
                    <a:pt x="167" y="131"/>
                    <a:pt x="439" y="59"/>
                  </a:cubicBezTo>
                  <a:cubicBezTo>
                    <a:pt x="700" y="0"/>
                    <a:pt x="985" y="142"/>
                    <a:pt x="1056" y="41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5699975" y="3635350"/>
              <a:ext cx="80075" cy="53100"/>
            </a:xfrm>
            <a:custGeom>
              <a:avLst/>
              <a:gdLst/>
              <a:ahLst/>
              <a:cxnLst/>
              <a:rect l="l" t="t" r="r" b="b"/>
              <a:pathLst>
                <a:path w="3203" h="2124" extrusionOk="0">
                  <a:moveTo>
                    <a:pt x="2159" y="119"/>
                  </a:moveTo>
                  <a:lnTo>
                    <a:pt x="605" y="594"/>
                  </a:lnTo>
                  <a:cubicBezTo>
                    <a:pt x="226" y="712"/>
                    <a:pt x="0" y="1115"/>
                    <a:pt x="119" y="1519"/>
                  </a:cubicBezTo>
                  <a:cubicBezTo>
                    <a:pt x="238" y="1910"/>
                    <a:pt x="641" y="2123"/>
                    <a:pt x="1044" y="2005"/>
                  </a:cubicBezTo>
                  <a:lnTo>
                    <a:pt x="2598" y="1530"/>
                  </a:lnTo>
                  <a:cubicBezTo>
                    <a:pt x="2977" y="1412"/>
                    <a:pt x="3203" y="1009"/>
                    <a:pt x="3084" y="617"/>
                  </a:cubicBezTo>
                  <a:cubicBezTo>
                    <a:pt x="2965" y="226"/>
                    <a:pt x="2562" y="1"/>
                    <a:pt x="2159" y="1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5708575" y="3653150"/>
              <a:ext cx="28175" cy="2817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56" y="439"/>
                  </a:moveTo>
                  <a:cubicBezTo>
                    <a:pt x="1127" y="700"/>
                    <a:pt x="961" y="984"/>
                    <a:pt x="700" y="1056"/>
                  </a:cubicBezTo>
                  <a:cubicBezTo>
                    <a:pt x="427" y="1127"/>
                    <a:pt x="143" y="973"/>
                    <a:pt x="71" y="700"/>
                  </a:cubicBezTo>
                  <a:cubicBezTo>
                    <a:pt x="0" y="427"/>
                    <a:pt x="154" y="154"/>
                    <a:pt x="427" y="83"/>
                  </a:cubicBezTo>
                  <a:cubicBezTo>
                    <a:pt x="700" y="0"/>
                    <a:pt x="973" y="166"/>
                    <a:pt x="1056" y="4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5742675" y="3642775"/>
              <a:ext cx="28175" cy="2817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44" y="439"/>
                  </a:moveTo>
                  <a:cubicBezTo>
                    <a:pt x="1127" y="700"/>
                    <a:pt x="961" y="984"/>
                    <a:pt x="688" y="1056"/>
                  </a:cubicBezTo>
                  <a:cubicBezTo>
                    <a:pt x="427" y="1127"/>
                    <a:pt x="143" y="973"/>
                    <a:pt x="71" y="700"/>
                  </a:cubicBezTo>
                  <a:cubicBezTo>
                    <a:pt x="0" y="439"/>
                    <a:pt x="154" y="154"/>
                    <a:pt x="427" y="83"/>
                  </a:cubicBezTo>
                  <a:cubicBezTo>
                    <a:pt x="712" y="0"/>
                    <a:pt x="973" y="166"/>
                    <a:pt x="1044" y="4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5619925" y="3590275"/>
              <a:ext cx="43900" cy="30275"/>
            </a:xfrm>
            <a:custGeom>
              <a:avLst/>
              <a:gdLst/>
              <a:ahLst/>
              <a:cxnLst/>
              <a:rect l="l" t="t" r="r" b="b"/>
              <a:pathLst>
                <a:path w="1756" h="1211" extrusionOk="0">
                  <a:moveTo>
                    <a:pt x="1578" y="677"/>
                  </a:moveTo>
                  <a:lnTo>
                    <a:pt x="427" y="72"/>
                  </a:lnTo>
                  <a:cubicBezTo>
                    <a:pt x="297" y="1"/>
                    <a:pt x="143" y="60"/>
                    <a:pt x="71" y="179"/>
                  </a:cubicBezTo>
                  <a:cubicBezTo>
                    <a:pt x="0" y="309"/>
                    <a:pt x="60" y="463"/>
                    <a:pt x="178" y="535"/>
                  </a:cubicBezTo>
                  <a:lnTo>
                    <a:pt x="1317" y="1139"/>
                  </a:lnTo>
                  <a:cubicBezTo>
                    <a:pt x="1459" y="1211"/>
                    <a:pt x="1601" y="1151"/>
                    <a:pt x="1672" y="1033"/>
                  </a:cubicBezTo>
                  <a:cubicBezTo>
                    <a:pt x="1755" y="902"/>
                    <a:pt x="1708" y="760"/>
                    <a:pt x="1578" y="6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5607750" y="3613125"/>
              <a:ext cx="43625" cy="30550"/>
            </a:xfrm>
            <a:custGeom>
              <a:avLst/>
              <a:gdLst/>
              <a:ahLst/>
              <a:cxnLst/>
              <a:rect l="l" t="t" r="r" b="b"/>
              <a:pathLst>
                <a:path w="1745" h="1222" extrusionOk="0">
                  <a:moveTo>
                    <a:pt x="1566" y="688"/>
                  </a:moveTo>
                  <a:lnTo>
                    <a:pt x="428" y="83"/>
                  </a:lnTo>
                  <a:cubicBezTo>
                    <a:pt x="297" y="0"/>
                    <a:pt x="143" y="59"/>
                    <a:pt x="72" y="178"/>
                  </a:cubicBezTo>
                  <a:cubicBezTo>
                    <a:pt x="1" y="320"/>
                    <a:pt x="60" y="463"/>
                    <a:pt x="179" y="534"/>
                  </a:cubicBezTo>
                  <a:lnTo>
                    <a:pt x="1317" y="1150"/>
                  </a:lnTo>
                  <a:cubicBezTo>
                    <a:pt x="1448" y="1222"/>
                    <a:pt x="1602" y="1162"/>
                    <a:pt x="1673" y="1044"/>
                  </a:cubicBezTo>
                  <a:cubicBezTo>
                    <a:pt x="1744" y="913"/>
                    <a:pt x="1697" y="759"/>
                    <a:pt x="1566" y="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5643350" y="3578725"/>
              <a:ext cx="18400" cy="13075"/>
            </a:xfrm>
            <a:custGeom>
              <a:avLst/>
              <a:gdLst/>
              <a:ahLst/>
              <a:cxnLst/>
              <a:rect l="l" t="t" r="r" b="b"/>
              <a:pathLst>
                <a:path w="736" h="523" extrusionOk="0">
                  <a:moveTo>
                    <a:pt x="664" y="297"/>
                  </a:moveTo>
                  <a:lnTo>
                    <a:pt x="178" y="36"/>
                  </a:lnTo>
                  <a:cubicBezTo>
                    <a:pt x="119" y="0"/>
                    <a:pt x="59" y="12"/>
                    <a:pt x="24" y="71"/>
                  </a:cubicBezTo>
                  <a:cubicBezTo>
                    <a:pt x="0" y="131"/>
                    <a:pt x="12" y="190"/>
                    <a:pt x="71" y="226"/>
                  </a:cubicBezTo>
                  <a:lnTo>
                    <a:pt x="558" y="487"/>
                  </a:lnTo>
                  <a:cubicBezTo>
                    <a:pt x="617" y="522"/>
                    <a:pt x="676" y="510"/>
                    <a:pt x="712" y="451"/>
                  </a:cubicBezTo>
                  <a:cubicBezTo>
                    <a:pt x="735" y="404"/>
                    <a:pt x="724" y="332"/>
                    <a:pt x="664" y="2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ideo Games Competition Newsletter by Slidesgo">
  <a:themeElements>
    <a:clrScheme name="Simple Light">
      <a:dk1>
        <a:srgbClr val="FFFFFF"/>
      </a:dk1>
      <a:lt1>
        <a:srgbClr val="2E0557"/>
      </a:lt1>
      <a:dk2>
        <a:srgbClr val="FF4C70"/>
      </a:dk2>
      <a:lt2>
        <a:srgbClr val="6DCFF6"/>
      </a:lt2>
      <a:accent1>
        <a:srgbClr val="4FBFA5"/>
      </a:accent1>
      <a:accent2>
        <a:srgbClr val="5C2D9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543</Words>
  <Application>Microsoft Office PowerPoint</Application>
  <PresentationFormat>On-screen Show (16:9)</PresentationFormat>
  <Paragraphs>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Anaheim</vt:lpstr>
      <vt:lpstr>Bebas Neue</vt:lpstr>
      <vt:lpstr>Teko</vt:lpstr>
      <vt:lpstr>Roboto</vt:lpstr>
      <vt:lpstr>Arial</vt:lpstr>
      <vt:lpstr>Video Games Competition Newsletter by Slidesgo</vt:lpstr>
      <vt:lpstr>Final Project Presentation Video Game Sales Insights</vt:lpstr>
      <vt:lpstr>Setting the Scene</vt:lpstr>
      <vt:lpstr>01</vt:lpstr>
      <vt:lpstr>Exploring Genre Preferences  by Region</vt:lpstr>
      <vt:lpstr>PowerPoint Presentation</vt:lpstr>
      <vt:lpstr>PowerPoint Presentation</vt:lpstr>
      <vt:lpstr>Key Insights from Genre Analysis</vt:lpstr>
      <vt:lpstr>PowerPoint Presentation</vt:lpstr>
      <vt:lpstr>Revised Understanding</vt:lpstr>
      <vt:lpstr>PowerPoint Presentation</vt:lpstr>
      <vt:lpstr>Recommended Actions from GameCo</vt:lpstr>
      <vt:lpstr>PowerPoint Presentation</vt:lpstr>
      <vt:lpstr>Conclusion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 Video Game Sales Insights</dc:title>
  <dc:creator>Yarisel Velacanto</dc:creator>
  <cp:lastModifiedBy>Yarisel Velacanto</cp:lastModifiedBy>
  <cp:revision>28</cp:revision>
  <dcterms:modified xsi:type="dcterms:W3CDTF">2024-10-08T17:46:47Z</dcterms:modified>
</cp:coreProperties>
</file>